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10" r:id="rId1"/>
    <p:sldMasterId id="2147483823" r:id="rId2"/>
  </p:sldMasterIdLst>
  <p:notesMasterIdLst>
    <p:notesMasterId r:id="rId22"/>
  </p:notesMasterIdLst>
  <p:sldIdLst>
    <p:sldId id="421" r:id="rId3"/>
    <p:sldId id="256" r:id="rId4"/>
    <p:sldId id="420" r:id="rId5"/>
    <p:sldId id="261" r:id="rId6"/>
    <p:sldId id="422" r:id="rId7"/>
    <p:sldId id="407" r:id="rId8"/>
    <p:sldId id="424" r:id="rId9"/>
    <p:sldId id="425" r:id="rId10"/>
    <p:sldId id="427" r:id="rId11"/>
    <p:sldId id="428" r:id="rId12"/>
    <p:sldId id="429" r:id="rId13"/>
    <p:sldId id="431" r:id="rId14"/>
    <p:sldId id="432" r:id="rId15"/>
    <p:sldId id="433" r:id="rId16"/>
    <p:sldId id="410" r:id="rId17"/>
    <p:sldId id="434" r:id="rId18"/>
    <p:sldId id="430" r:id="rId19"/>
    <p:sldId id="436" r:id="rId20"/>
    <p:sldId id="313" r:id="rId21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B6B"/>
    <a:srgbClr val="C7B27F"/>
    <a:srgbClr val="A78D4B"/>
    <a:srgbClr val="C6AF7C"/>
    <a:srgbClr val="FFEAAF"/>
    <a:srgbClr val="FFFBF6"/>
    <a:srgbClr val="FFFFFF"/>
    <a:srgbClr val="D1C097"/>
    <a:srgbClr val="5264EC"/>
    <a:srgbClr val="DCC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94419" autoAdjust="0"/>
  </p:normalViewPr>
  <p:slideViewPr>
    <p:cSldViewPr snapToGrid="0">
      <p:cViewPr varScale="1">
        <p:scale>
          <a:sx n="150" d="100"/>
          <a:sy n="150" d="100"/>
        </p:scale>
        <p:origin x="1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7F4DF-AE82-41AC-8677-33A5006D96B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E26A5-4C51-43FC-8EEF-B73CA553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9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26A5-4C51-43FC-8EEF-B73CA553CB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27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26A5-4C51-43FC-8EEF-B73CA553CB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09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26A5-4C51-43FC-8EEF-B73CA553CB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46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26A5-4C51-43FC-8EEF-B73CA553CB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70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26A5-4C51-43FC-8EEF-B73CA553CB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08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26A5-4C51-43FC-8EEF-B73CA553CB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2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26A5-4C51-43FC-8EEF-B73CA553CB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01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26A5-4C51-43FC-8EEF-B73CA553CB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1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26A5-4C51-43FC-8EEF-B73CA553CB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03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26A5-4C51-43FC-8EEF-B73CA553CB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71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26A5-4C51-43FC-8EEF-B73CA553CB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90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26A5-4C51-43FC-8EEF-B73CA553CB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55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26A5-4C51-43FC-8EEF-B73CA553CB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92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26A5-4C51-43FC-8EEF-B73CA553CB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/>
              <a:t>سلام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0156"/>
            <a:ext cx="540327" cy="365125"/>
          </a:xfrm>
        </p:spPr>
        <p:txBody>
          <a:bodyPr/>
          <a:lstStyle>
            <a:lvl1pPr algn="r" rtl="1">
              <a:defRPr sz="2000">
                <a:solidFill>
                  <a:srgbClr val="000000"/>
                </a:solidFill>
              </a:defRPr>
            </a:lvl1pPr>
          </a:lstStyle>
          <a:p>
            <a:fld id="{B97217A5-0E98-4F7D-93FC-595105E19D09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4005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/>
              <a:t>سلام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fld id="{B97217A5-0E98-4F7D-93FC-595105E19D09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2936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/>
              <a:t>سلام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fld id="{B97217A5-0E98-4F7D-93FC-595105E19D09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1795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4FD8EC-65CB-4D70-8588-A7AA18B1E1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83896" y="4763"/>
            <a:ext cx="7708104" cy="6853237"/>
          </a:xfrm>
          <a:custGeom>
            <a:avLst/>
            <a:gdLst>
              <a:gd name="connsiteX0" fmla="*/ 0 w 7708104"/>
              <a:gd name="connsiteY0" fmla="*/ 0 h 6853237"/>
              <a:gd name="connsiteX1" fmla="*/ 1332878 w 7708104"/>
              <a:gd name="connsiteY1" fmla="*/ 0 h 6853237"/>
              <a:gd name="connsiteX2" fmla="*/ 7708104 w 7708104"/>
              <a:gd name="connsiteY2" fmla="*/ 0 h 6853237"/>
              <a:gd name="connsiteX3" fmla="*/ 7708104 w 7708104"/>
              <a:gd name="connsiteY3" fmla="*/ 6853237 h 6853237"/>
              <a:gd name="connsiteX4" fmla="*/ 5873702 w 7708104"/>
              <a:gd name="connsiteY4" fmla="*/ 6853237 h 6853237"/>
              <a:gd name="connsiteX5" fmla="*/ 5223076 w 7708104"/>
              <a:gd name="connsiteY5" fmla="*/ 6554286 h 6853237"/>
              <a:gd name="connsiteX6" fmla="*/ 4039299 w 7708104"/>
              <a:gd name="connsiteY6" fmla="*/ 5503426 h 6853237"/>
              <a:gd name="connsiteX7" fmla="*/ 2385626 w 7708104"/>
              <a:gd name="connsiteY7" fmla="*/ 2686034 h 6853237"/>
              <a:gd name="connsiteX8" fmla="*/ 677735 w 7708104"/>
              <a:gd name="connsiteY8" fmla="*/ 511841 h 6853237"/>
              <a:gd name="connsiteX9" fmla="*/ 0 w 7708104"/>
              <a:gd name="connsiteY9" fmla="*/ 0 h 685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8104" h="6853237">
                <a:moveTo>
                  <a:pt x="0" y="0"/>
                </a:moveTo>
                <a:lnTo>
                  <a:pt x="1332878" y="0"/>
                </a:lnTo>
                <a:cubicBezTo>
                  <a:pt x="7708104" y="0"/>
                  <a:pt x="7708104" y="0"/>
                  <a:pt x="7708104" y="0"/>
                </a:cubicBezTo>
                <a:cubicBezTo>
                  <a:pt x="7708104" y="6853237"/>
                  <a:pt x="7708104" y="6853237"/>
                  <a:pt x="7708104" y="6853237"/>
                </a:cubicBezTo>
                <a:cubicBezTo>
                  <a:pt x="5873702" y="6853237"/>
                  <a:pt x="5873702" y="6853237"/>
                  <a:pt x="5873702" y="6853237"/>
                </a:cubicBezTo>
                <a:cubicBezTo>
                  <a:pt x="5643272" y="6798882"/>
                  <a:pt x="5241149" y="6567874"/>
                  <a:pt x="5223076" y="6554286"/>
                </a:cubicBezTo>
                <a:cubicBezTo>
                  <a:pt x="4762217" y="6287041"/>
                  <a:pt x="4373648" y="5920146"/>
                  <a:pt x="4039299" y="5503426"/>
                </a:cubicBezTo>
                <a:cubicBezTo>
                  <a:pt x="3352528" y="4651867"/>
                  <a:pt x="2918778" y="3632714"/>
                  <a:pt x="2385626" y="2686034"/>
                </a:cubicBezTo>
                <a:cubicBezTo>
                  <a:pt x="1924767" y="1870712"/>
                  <a:pt x="1373542" y="1136922"/>
                  <a:pt x="677735" y="511841"/>
                </a:cubicBezTo>
                <a:cubicBezTo>
                  <a:pt x="474414" y="330659"/>
                  <a:pt x="248503" y="131358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0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9008E1-45C8-4B05-B019-B7C3D01989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3225" y="0"/>
            <a:ext cx="4351094" cy="4933950"/>
          </a:xfrm>
          <a:custGeom>
            <a:avLst/>
            <a:gdLst>
              <a:gd name="connsiteX0" fmla="*/ 245958 w 4351094"/>
              <a:gd name="connsiteY0" fmla="*/ 0 h 4933950"/>
              <a:gd name="connsiteX1" fmla="*/ 4351094 w 4351094"/>
              <a:gd name="connsiteY1" fmla="*/ 0 h 4933950"/>
              <a:gd name="connsiteX2" fmla="*/ 1809149 w 4351094"/>
              <a:gd name="connsiteY2" fmla="*/ 4933950 h 4933950"/>
              <a:gd name="connsiteX3" fmla="*/ 312851 w 4351094"/>
              <a:gd name="connsiteY3" fmla="*/ 2824942 h 4933950"/>
              <a:gd name="connsiteX4" fmla="*/ 245958 w 4351094"/>
              <a:gd name="connsiteY4" fmla="*/ 0 h 49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094" h="4933950">
                <a:moveTo>
                  <a:pt x="245958" y="0"/>
                </a:moveTo>
                <a:cubicBezTo>
                  <a:pt x="245958" y="0"/>
                  <a:pt x="245958" y="0"/>
                  <a:pt x="4351094" y="0"/>
                </a:cubicBezTo>
                <a:cubicBezTo>
                  <a:pt x="3801865" y="345624"/>
                  <a:pt x="1837314" y="1812760"/>
                  <a:pt x="1809149" y="4933950"/>
                </a:cubicBezTo>
                <a:cubicBezTo>
                  <a:pt x="1266961" y="4249757"/>
                  <a:pt x="647318" y="3600831"/>
                  <a:pt x="312851" y="2824942"/>
                </a:cubicBezTo>
                <a:cubicBezTo>
                  <a:pt x="-84988" y="1904456"/>
                  <a:pt x="-99071" y="909907"/>
                  <a:pt x="2459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87EEC24-8B91-4F37-872D-9C92EF064B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80362" y="1"/>
            <a:ext cx="4211638" cy="6862763"/>
          </a:xfrm>
          <a:custGeom>
            <a:avLst/>
            <a:gdLst>
              <a:gd name="connsiteX0" fmla="*/ 2570416 w 4211638"/>
              <a:gd name="connsiteY0" fmla="*/ 0 h 6862763"/>
              <a:gd name="connsiteX1" fmla="*/ 4211638 w 4211638"/>
              <a:gd name="connsiteY1" fmla="*/ 0 h 6862763"/>
              <a:gd name="connsiteX2" fmla="*/ 4211638 w 4211638"/>
              <a:gd name="connsiteY2" fmla="*/ 6862763 h 6862763"/>
              <a:gd name="connsiteX3" fmla="*/ 993277 w 4211638"/>
              <a:gd name="connsiteY3" fmla="*/ 6862763 h 6862763"/>
              <a:gd name="connsiteX4" fmla="*/ 0 w 4211638"/>
              <a:gd name="connsiteY4" fmla="*/ 4987536 h 6862763"/>
              <a:gd name="connsiteX5" fmla="*/ 2570416 w 4211638"/>
              <a:gd name="connsiteY5" fmla="*/ 0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638" h="6862763">
                <a:moveTo>
                  <a:pt x="2570416" y="0"/>
                </a:moveTo>
                <a:cubicBezTo>
                  <a:pt x="2570416" y="0"/>
                  <a:pt x="2570416" y="0"/>
                  <a:pt x="4211638" y="0"/>
                </a:cubicBezTo>
                <a:lnTo>
                  <a:pt x="4211638" y="6862763"/>
                </a:lnTo>
                <a:cubicBezTo>
                  <a:pt x="4211638" y="6862763"/>
                  <a:pt x="4211638" y="6862763"/>
                  <a:pt x="993277" y="6862763"/>
                </a:cubicBezTo>
                <a:cubicBezTo>
                  <a:pt x="854432" y="6156879"/>
                  <a:pt x="455697" y="5561512"/>
                  <a:pt x="0" y="4987536"/>
                </a:cubicBezTo>
                <a:cubicBezTo>
                  <a:pt x="28481" y="1832447"/>
                  <a:pt x="2015036" y="349377"/>
                  <a:pt x="257041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89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518880-74E4-4777-98C3-3DA0C60B9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64105" y="-1"/>
            <a:ext cx="4351093" cy="4933950"/>
          </a:xfrm>
          <a:custGeom>
            <a:avLst/>
            <a:gdLst>
              <a:gd name="connsiteX0" fmla="*/ 0 w 4351093"/>
              <a:gd name="connsiteY0" fmla="*/ 0 h 4933950"/>
              <a:gd name="connsiteX1" fmla="*/ 4105137 w 4351093"/>
              <a:gd name="connsiteY1" fmla="*/ 0 h 4933950"/>
              <a:gd name="connsiteX2" fmla="*/ 4038243 w 4351093"/>
              <a:gd name="connsiteY2" fmla="*/ 2824942 h 4933950"/>
              <a:gd name="connsiteX3" fmla="*/ 2541945 w 4351093"/>
              <a:gd name="connsiteY3" fmla="*/ 4933950 h 4933950"/>
              <a:gd name="connsiteX4" fmla="*/ 0 w 4351093"/>
              <a:gd name="connsiteY4" fmla="*/ 0 h 49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093" h="4933950">
                <a:moveTo>
                  <a:pt x="0" y="0"/>
                </a:moveTo>
                <a:cubicBezTo>
                  <a:pt x="4105137" y="0"/>
                  <a:pt x="4105137" y="0"/>
                  <a:pt x="4105137" y="0"/>
                </a:cubicBezTo>
                <a:cubicBezTo>
                  <a:pt x="4450165" y="909907"/>
                  <a:pt x="4436082" y="1904456"/>
                  <a:pt x="4038243" y="2824942"/>
                </a:cubicBezTo>
                <a:cubicBezTo>
                  <a:pt x="3703777" y="3600831"/>
                  <a:pt x="3084134" y="4249757"/>
                  <a:pt x="2541945" y="4933950"/>
                </a:cubicBezTo>
                <a:cubicBezTo>
                  <a:pt x="2513780" y="1812759"/>
                  <a:pt x="549229" y="345623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310AC76-920B-494A-B0D2-91CB52681E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211638" cy="6862763"/>
          </a:xfrm>
          <a:custGeom>
            <a:avLst/>
            <a:gdLst>
              <a:gd name="connsiteX0" fmla="*/ 0 w 4211638"/>
              <a:gd name="connsiteY0" fmla="*/ 0 h 6862763"/>
              <a:gd name="connsiteX1" fmla="*/ 1641222 w 4211638"/>
              <a:gd name="connsiteY1" fmla="*/ 0 h 6862763"/>
              <a:gd name="connsiteX2" fmla="*/ 4211638 w 4211638"/>
              <a:gd name="connsiteY2" fmla="*/ 4987536 h 6862763"/>
              <a:gd name="connsiteX3" fmla="*/ 3218361 w 4211638"/>
              <a:gd name="connsiteY3" fmla="*/ 6862763 h 6862763"/>
              <a:gd name="connsiteX4" fmla="*/ 0 w 4211638"/>
              <a:gd name="connsiteY4" fmla="*/ 6862763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638" h="6862763">
                <a:moveTo>
                  <a:pt x="0" y="0"/>
                </a:moveTo>
                <a:cubicBezTo>
                  <a:pt x="1641222" y="0"/>
                  <a:pt x="1641222" y="0"/>
                  <a:pt x="1641222" y="0"/>
                </a:cubicBezTo>
                <a:cubicBezTo>
                  <a:pt x="2196603" y="349377"/>
                  <a:pt x="4183157" y="1832447"/>
                  <a:pt x="4211638" y="4987536"/>
                </a:cubicBezTo>
                <a:cubicBezTo>
                  <a:pt x="3755941" y="5561512"/>
                  <a:pt x="3357206" y="6156879"/>
                  <a:pt x="3218361" y="6862763"/>
                </a:cubicBezTo>
                <a:cubicBezTo>
                  <a:pt x="0" y="6862763"/>
                  <a:pt x="0" y="6862763"/>
                  <a:pt x="0" y="686276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98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60907A-EC87-410D-AC5D-82CE64B252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468086"/>
            <a:ext cx="4972049" cy="5921828"/>
          </a:xfrm>
          <a:custGeom>
            <a:avLst/>
            <a:gdLst>
              <a:gd name="connsiteX0" fmla="*/ 0 w 4972049"/>
              <a:gd name="connsiteY0" fmla="*/ 0 h 5921828"/>
              <a:gd name="connsiteX1" fmla="*/ 4972049 w 4972049"/>
              <a:gd name="connsiteY1" fmla="*/ 0 h 5921828"/>
              <a:gd name="connsiteX2" fmla="*/ 4972049 w 4972049"/>
              <a:gd name="connsiteY2" fmla="*/ 5921828 h 5921828"/>
              <a:gd name="connsiteX3" fmla="*/ 0 w 4972049"/>
              <a:gd name="connsiteY3" fmla="*/ 5921828 h 592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2049" h="5921828">
                <a:moveTo>
                  <a:pt x="0" y="0"/>
                </a:moveTo>
                <a:lnTo>
                  <a:pt x="4972049" y="0"/>
                </a:lnTo>
                <a:lnTo>
                  <a:pt x="4972049" y="5921828"/>
                </a:lnTo>
                <a:lnTo>
                  <a:pt x="0" y="59218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6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57C15E-8C6F-49F4-AD11-44338F6CAD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258" y="468086"/>
            <a:ext cx="4972049" cy="5921828"/>
          </a:xfrm>
          <a:custGeom>
            <a:avLst/>
            <a:gdLst>
              <a:gd name="connsiteX0" fmla="*/ 0 w 4972049"/>
              <a:gd name="connsiteY0" fmla="*/ 0 h 5921828"/>
              <a:gd name="connsiteX1" fmla="*/ 4972049 w 4972049"/>
              <a:gd name="connsiteY1" fmla="*/ 0 h 5921828"/>
              <a:gd name="connsiteX2" fmla="*/ 4972049 w 4972049"/>
              <a:gd name="connsiteY2" fmla="*/ 5921828 h 5921828"/>
              <a:gd name="connsiteX3" fmla="*/ 0 w 4972049"/>
              <a:gd name="connsiteY3" fmla="*/ 5921828 h 592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2049" h="5921828">
                <a:moveTo>
                  <a:pt x="0" y="0"/>
                </a:moveTo>
                <a:lnTo>
                  <a:pt x="4972049" y="0"/>
                </a:lnTo>
                <a:lnTo>
                  <a:pt x="4972049" y="5921828"/>
                </a:lnTo>
                <a:lnTo>
                  <a:pt x="0" y="59218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49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4147B00-738A-4BD4-BCAD-BB59F7FE2D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2400" y="0"/>
            <a:ext cx="6959600" cy="6858000"/>
          </a:xfrm>
          <a:custGeom>
            <a:avLst/>
            <a:gdLst>
              <a:gd name="connsiteX0" fmla="*/ 0 w 4972049"/>
              <a:gd name="connsiteY0" fmla="*/ 0 h 5921828"/>
              <a:gd name="connsiteX1" fmla="*/ 4972049 w 4972049"/>
              <a:gd name="connsiteY1" fmla="*/ 0 h 5921828"/>
              <a:gd name="connsiteX2" fmla="*/ 4972049 w 4972049"/>
              <a:gd name="connsiteY2" fmla="*/ 5921828 h 5921828"/>
              <a:gd name="connsiteX3" fmla="*/ 0 w 4972049"/>
              <a:gd name="connsiteY3" fmla="*/ 5921828 h 592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2049" h="5921828">
                <a:moveTo>
                  <a:pt x="0" y="0"/>
                </a:moveTo>
                <a:lnTo>
                  <a:pt x="4972049" y="0"/>
                </a:lnTo>
                <a:lnTo>
                  <a:pt x="4972049" y="5921828"/>
                </a:lnTo>
                <a:lnTo>
                  <a:pt x="0" y="59218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9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2A429B-87BD-4CB9-9E4A-35E540520D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3926" y="6351"/>
            <a:ext cx="10004425" cy="6869113"/>
          </a:xfrm>
          <a:custGeom>
            <a:avLst/>
            <a:gdLst>
              <a:gd name="connsiteX0" fmla="*/ 6645839 w 10004425"/>
              <a:gd name="connsiteY0" fmla="*/ 0 h 6869113"/>
              <a:gd name="connsiteX1" fmla="*/ 10004425 w 10004425"/>
              <a:gd name="connsiteY1" fmla="*/ 0 h 6869113"/>
              <a:gd name="connsiteX2" fmla="*/ 10004425 w 10004425"/>
              <a:gd name="connsiteY2" fmla="*/ 6869113 h 6869113"/>
              <a:gd name="connsiteX3" fmla="*/ 0 w 10004425"/>
              <a:gd name="connsiteY3" fmla="*/ 6869113 h 6869113"/>
              <a:gd name="connsiteX4" fmla="*/ 166444 w 10004425"/>
              <a:gd name="connsiteY4" fmla="*/ 6785634 h 6869113"/>
              <a:gd name="connsiteX5" fmla="*/ 5682847 w 10004425"/>
              <a:gd name="connsiteY5" fmla="*/ 363729 h 6869113"/>
              <a:gd name="connsiteX6" fmla="*/ 6645839 w 10004425"/>
              <a:gd name="connsiteY6" fmla="*/ 0 h 686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4425" h="6869113">
                <a:moveTo>
                  <a:pt x="6645839" y="0"/>
                </a:moveTo>
                <a:cubicBezTo>
                  <a:pt x="6645839" y="0"/>
                  <a:pt x="6645839" y="0"/>
                  <a:pt x="10004425" y="0"/>
                </a:cubicBezTo>
                <a:lnTo>
                  <a:pt x="10004425" y="6869113"/>
                </a:lnTo>
                <a:cubicBezTo>
                  <a:pt x="10004425" y="6869113"/>
                  <a:pt x="10004425" y="6869113"/>
                  <a:pt x="0" y="6869113"/>
                </a:cubicBezTo>
                <a:cubicBezTo>
                  <a:pt x="59444" y="6839299"/>
                  <a:pt x="112944" y="6815448"/>
                  <a:pt x="166444" y="6785634"/>
                </a:cubicBezTo>
                <a:cubicBezTo>
                  <a:pt x="2841423" y="5384383"/>
                  <a:pt x="3037588" y="1753055"/>
                  <a:pt x="5682847" y="363729"/>
                </a:cubicBezTo>
                <a:cubicBezTo>
                  <a:pt x="5980067" y="208697"/>
                  <a:pt x="6307009" y="89442"/>
                  <a:pt x="66458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83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C06CF9E-A444-4B8E-9B91-E032A8F1A8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3" y="4763"/>
            <a:ext cx="7708104" cy="6853237"/>
          </a:xfrm>
          <a:custGeom>
            <a:avLst/>
            <a:gdLst>
              <a:gd name="connsiteX0" fmla="*/ 0 w 7708104"/>
              <a:gd name="connsiteY0" fmla="*/ 0 h 6853237"/>
              <a:gd name="connsiteX1" fmla="*/ 6375226 w 7708104"/>
              <a:gd name="connsiteY1" fmla="*/ 0 h 6853237"/>
              <a:gd name="connsiteX2" fmla="*/ 7708104 w 7708104"/>
              <a:gd name="connsiteY2" fmla="*/ 0 h 6853237"/>
              <a:gd name="connsiteX3" fmla="*/ 7030369 w 7708104"/>
              <a:gd name="connsiteY3" fmla="*/ 511841 h 6853237"/>
              <a:gd name="connsiteX4" fmla="*/ 5322478 w 7708104"/>
              <a:gd name="connsiteY4" fmla="*/ 2686034 h 6853237"/>
              <a:gd name="connsiteX5" fmla="*/ 3668805 w 7708104"/>
              <a:gd name="connsiteY5" fmla="*/ 5503426 h 6853237"/>
              <a:gd name="connsiteX6" fmla="*/ 2485028 w 7708104"/>
              <a:gd name="connsiteY6" fmla="*/ 6554286 h 6853237"/>
              <a:gd name="connsiteX7" fmla="*/ 1834402 w 7708104"/>
              <a:gd name="connsiteY7" fmla="*/ 6853237 h 6853237"/>
              <a:gd name="connsiteX8" fmla="*/ 0 w 7708104"/>
              <a:gd name="connsiteY8" fmla="*/ 6853237 h 6853237"/>
              <a:gd name="connsiteX9" fmla="*/ 0 w 7708104"/>
              <a:gd name="connsiteY9" fmla="*/ 0 h 685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8104" h="6853237">
                <a:moveTo>
                  <a:pt x="0" y="0"/>
                </a:moveTo>
                <a:cubicBezTo>
                  <a:pt x="0" y="0"/>
                  <a:pt x="0" y="0"/>
                  <a:pt x="6375226" y="0"/>
                </a:cubicBezTo>
                <a:lnTo>
                  <a:pt x="7708104" y="0"/>
                </a:lnTo>
                <a:cubicBezTo>
                  <a:pt x="7459601" y="131358"/>
                  <a:pt x="7233690" y="330659"/>
                  <a:pt x="7030369" y="511841"/>
                </a:cubicBezTo>
                <a:cubicBezTo>
                  <a:pt x="6334562" y="1136922"/>
                  <a:pt x="5783337" y="1870712"/>
                  <a:pt x="5322478" y="2686034"/>
                </a:cubicBezTo>
                <a:cubicBezTo>
                  <a:pt x="4789326" y="3632714"/>
                  <a:pt x="4355576" y="4651867"/>
                  <a:pt x="3668805" y="5503426"/>
                </a:cubicBezTo>
                <a:cubicBezTo>
                  <a:pt x="3334456" y="5920146"/>
                  <a:pt x="2945887" y="6287041"/>
                  <a:pt x="2485028" y="6554286"/>
                </a:cubicBezTo>
                <a:cubicBezTo>
                  <a:pt x="2466955" y="6567874"/>
                  <a:pt x="2064832" y="6798882"/>
                  <a:pt x="1834402" y="6853237"/>
                </a:cubicBezTo>
                <a:cubicBezTo>
                  <a:pt x="1834402" y="6853237"/>
                  <a:pt x="1834402" y="6853237"/>
                  <a:pt x="0" y="6853237"/>
                </a:cubicBezTo>
                <a:cubicBezTo>
                  <a:pt x="0" y="6853237"/>
                  <a:pt x="0" y="6853237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4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 dirty="0"/>
              <a:t>سلام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743200" cy="365125"/>
          </a:xfrm>
        </p:spPr>
        <p:txBody>
          <a:bodyPr/>
          <a:lstStyle>
            <a:lvl1pPr algn="l" rtl="1">
              <a:defRPr sz="2000" baseline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defRPr>
            </a:lvl1pPr>
          </a:lstStyle>
          <a:p>
            <a:fld id="{B97217A5-0E98-4F7D-93FC-595105E19D09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57188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D1CB8A9-79D7-432D-BBED-02FDE6D8EF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938" y="-17463"/>
            <a:ext cx="12193588" cy="6109078"/>
          </a:xfrm>
          <a:custGeom>
            <a:avLst/>
            <a:gdLst>
              <a:gd name="connsiteX0" fmla="*/ 12193588 w 12193588"/>
              <a:gd name="connsiteY0" fmla="*/ 0 h 6109078"/>
              <a:gd name="connsiteX1" fmla="*/ 12193588 w 12193588"/>
              <a:gd name="connsiteY1" fmla="*/ 2806487 h 6109078"/>
              <a:gd name="connsiteX2" fmla="*/ 12193588 w 12193588"/>
              <a:gd name="connsiteY2" fmla="*/ 3247107 h 6109078"/>
              <a:gd name="connsiteX3" fmla="*/ 6827032 w 12193588"/>
              <a:gd name="connsiteY3" fmla="*/ 6040708 h 6109078"/>
              <a:gd name="connsiteX4" fmla="*/ 0 w 12193588"/>
              <a:gd name="connsiteY4" fmla="*/ 5962100 h 6109078"/>
              <a:gd name="connsiteX5" fmla="*/ 0 w 12193588"/>
              <a:gd name="connsiteY5" fmla="*/ 4825310 h 6109078"/>
              <a:gd name="connsiteX6" fmla="*/ 5339001 w 12193588"/>
              <a:gd name="connsiteY6" fmla="*/ 3059658 h 6109078"/>
              <a:gd name="connsiteX7" fmla="*/ 12193588 w 12193588"/>
              <a:gd name="connsiteY7" fmla="*/ 0 h 610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588" h="6109078">
                <a:moveTo>
                  <a:pt x="12193588" y="0"/>
                </a:moveTo>
                <a:cubicBezTo>
                  <a:pt x="12193588" y="13227"/>
                  <a:pt x="12193588" y="1329672"/>
                  <a:pt x="12193588" y="2806487"/>
                </a:cubicBezTo>
                <a:lnTo>
                  <a:pt x="12193588" y="3247107"/>
                </a:lnTo>
                <a:cubicBezTo>
                  <a:pt x="12193588" y="3247107"/>
                  <a:pt x="12110920" y="6627243"/>
                  <a:pt x="6827032" y="6040708"/>
                </a:cubicBezTo>
                <a:cubicBezTo>
                  <a:pt x="1674035" y="5466266"/>
                  <a:pt x="82669" y="5937913"/>
                  <a:pt x="0" y="5962100"/>
                </a:cubicBezTo>
                <a:cubicBezTo>
                  <a:pt x="0" y="5962100"/>
                  <a:pt x="0" y="5962100"/>
                  <a:pt x="0" y="4825310"/>
                </a:cubicBezTo>
                <a:cubicBezTo>
                  <a:pt x="0" y="4825310"/>
                  <a:pt x="3010508" y="5720230"/>
                  <a:pt x="5339001" y="3059658"/>
                </a:cubicBezTo>
                <a:cubicBezTo>
                  <a:pt x="7674383" y="399086"/>
                  <a:pt x="9568867" y="169309"/>
                  <a:pt x="121935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9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D401CC-FC5B-4B75-9E10-EBA4B20E7B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4763"/>
            <a:ext cx="6397625" cy="6878638"/>
          </a:xfrm>
          <a:custGeom>
            <a:avLst/>
            <a:gdLst>
              <a:gd name="connsiteX0" fmla="*/ 3414390 w 6397625"/>
              <a:gd name="connsiteY0" fmla="*/ 0 h 6878638"/>
              <a:gd name="connsiteX1" fmla="*/ 6397625 w 6397625"/>
              <a:gd name="connsiteY1" fmla="*/ 0 h 6878638"/>
              <a:gd name="connsiteX2" fmla="*/ 6293103 w 6397625"/>
              <a:gd name="connsiteY2" fmla="*/ 74246 h 6878638"/>
              <a:gd name="connsiteX3" fmla="*/ 4011037 w 6397625"/>
              <a:gd name="connsiteY3" fmla="*/ 3341053 h 6878638"/>
              <a:gd name="connsiteX4" fmla="*/ 2090443 w 6397625"/>
              <a:gd name="connsiteY4" fmla="*/ 6481206 h 6878638"/>
              <a:gd name="connsiteX5" fmla="*/ 1376208 w 6397625"/>
              <a:gd name="connsiteY5" fmla="*/ 6878638 h 6878638"/>
              <a:gd name="connsiteX6" fmla="*/ 0 w 6397625"/>
              <a:gd name="connsiteY6" fmla="*/ 6878638 h 6878638"/>
              <a:gd name="connsiteX7" fmla="*/ 0 w 6397625"/>
              <a:gd name="connsiteY7" fmla="*/ 6821862 h 6878638"/>
              <a:gd name="connsiteX8" fmla="*/ 2896134 w 6397625"/>
              <a:gd name="connsiteY8" fmla="*/ 991397 h 6878638"/>
              <a:gd name="connsiteX9" fmla="*/ 3414390 w 6397625"/>
              <a:gd name="connsiteY9" fmla="*/ 0 h 687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7625" h="6878638">
                <a:moveTo>
                  <a:pt x="3414390" y="0"/>
                </a:moveTo>
                <a:cubicBezTo>
                  <a:pt x="3414390" y="0"/>
                  <a:pt x="3414390" y="0"/>
                  <a:pt x="6397625" y="0"/>
                </a:cubicBezTo>
                <a:cubicBezTo>
                  <a:pt x="6362785" y="21837"/>
                  <a:pt x="6327944" y="48041"/>
                  <a:pt x="6293103" y="74246"/>
                </a:cubicBezTo>
                <a:cubicBezTo>
                  <a:pt x="5204331" y="882213"/>
                  <a:pt x="4581553" y="2144388"/>
                  <a:pt x="4011037" y="3341053"/>
                </a:cubicBezTo>
                <a:cubicBezTo>
                  <a:pt x="3488426" y="4441635"/>
                  <a:pt x="3057272" y="5681974"/>
                  <a:pt x="2090443" y="6481206"/>
                </a:cubicBezTo>
                <a:cubicBezTo>
                  <a:pt x="1877043" y="6655901"/>
                  <a:pt x="1633158" y="6786923"/>
                  <a:pt x="1376208" y="6878638"/>
                </a:cubicBezTo>
                <a:cubicBezTo>
                  <a:pt x="1376208" y="6878638"/>
                  <a:pt x="1376208" y="6878638"/>
                  <a:pt x="0" y="6878638"/>
                </a:cubicBezTo>
                <a:cubicBezTo>
                  <a:pt x="0" y="6878638"/>
                  <a:pt x="0" y="6878638"/>
                  <a:pt x="0" y="6821862"/>
                </a:cubicBezTo>
                <a:cubicBezTo>
                  <a:pt x="2351748" y="6026997"/>
                  <a:pt x="2164479" y="2926151"/>
                  <a:pt x="2896134" y="991397"/>
                </a:cubicBezTo>
                <a:cubicBezTo>
                  <a:pt x="3035497" y="628904"/>
                  <a:pt x="3200990" y="301350"/>
                  <a:pt x="34143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5BB5F4F-74FF-4B66-91D5-74EB844277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414713" cy="6821488"/>
          </a:xfrm>
          <a:custGeom>
            <a:avLst/>
            <a:gdLst>
              <a:gd name="connsiteX0" fmla="*/ 0 w 3414713"/>
              <a:gd name="connsiteY0" fmla="*/ 0 h 6821488"/>
              <a:gd name="connsiteX1" fmla="*/ 3414713 w 3414713"/>
              <a:gd name="connsiteY1" fmla="*/ 0 h 6821488"/>
              <a:gd name="connsiteX2" fmla="*/ 2896408 w 3414713"/>
              <a:gd name="connsiteY2" fmla="*/ 991343 h 6821488"/>
              <a:gd name="connsiteX3" fmla="*/ 0 w 3414713"/>
              <a:gd name="connsiteY3" fmla="*/ 6821488 h 6821488"/>
              <a:gd name="connsiteX4" fmla="*/ 0 w 3414713"/>
              <a:gd name="connsiteY4" fmla="*/ 0 h 682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4713" h="6821488">
                <a:moveTo>
                  <a:pt x="0" y="0"/>
                </a:moveTo>
                <a:cubicBezTo>
                  <a:pt x="0" y="0"/>
                  <a:pt x="0" y="0"/>
                  <a:pt x="3414713" y="0"/>
                </a:cubicBezTo>
                <a:cubicBezTo>
                  <a:pt x="3201294" y="301333"/>
                  <a:pt x="3035785" y="628870"/>
                  <a:pt x="2896408" y="991343"/>
                </a:cubicBezTo>
                <a:cubicBezTo>
                  <a:pt x="2164684" y="2925991"/>
                  <a:pt x="2351971" y="6026667"/>
                  <a:pt x="0" y="6821488"/>
                </a:cubicBezTo>
                <a:cubicBezTo>
                  <a:pt x="0" y="6821488"/>
                  <a:pt x="0" y="6821488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17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2783956-FC10-4E0C-8132-9B3C7600AA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97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AB9B2EB-31F6-44DC-98C7-712ACC86AE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5080" y="582387"/>
            <a:ext cx="3620291" cy="2285050"/>
          </a:xfrm>
          <a:custGeom>
            <a:avLst/>
            <a:gdLst>
              <a:gd name="connsiteX0" fmla="*/ 0 w 3620291"/>
              <a:gd name="connsiteY0" fmla="*/ 0 h 2285050"/>
              <a:gd name="connsiteX1" fmla="*/ 3620291 w 3620291"/>
              <a:gd name="connsiteY1" fmla="*/ 0 h 2285050"/>
              <a:gd name="connsiteX2" fmla="*/ 3620291 w 3620291"/>
              <a:gd name="connsiteY2" fmla="*/ 2285050 h 2285050"/>
              <a:gd name="connsiteX3" fmla="*/ 0 w 3620291"/>
              <a:gd name="connsiteY3" fmla="*/ 2285050 h 22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0291" h="2285050">
                <a:moveTo>
                  <a:pt x="0" y="0"/>
                </a:moveTo>
                <a:lnTo>
                  <a:pt x="3620291" y="0"/>
                </a:lnTo>
                <a:lnTo>
                  <a:pt x="3620291" y="2285050"/>
                </a:lnTo>
                <a:lnTo>
                  <a:pt x="0" y="2285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409AC45-0658-4B30-A43E-DEF8BB5135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10878" y="582386"/>
            <a:ext cx="3620291" cy="2285050"/>
          </a:xfrm>
          <a:custGeom>
            <a:avLst/>
            <a:gdLst>
              <a:gd name="connsiteX0" fmla="*/ 0 w 3620291"/>
              <a:gd name="connsiteY0" fmla="*/ 0 h 2285050"/>
              <a:gd name="connsiteX1" fmla="*/ 3620291 w 3620291"/>
              <a:gd name="connsiteY1" fmla="*/ 0 h 2285050"/>
              <a:gd name="connsiteX2" fmla="*/ 3620291 w 3620291"/>
              <a:gd name="connsiteY2" fmla="*/ 2285050 h 2285050"/>
              <a:gd name="connsiteX3" fmla="*/ 0 w 3620291"/>
              <a:gd name="connsiteY3" fmla="*/ 2285050 h 22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0291" h="2285050">
                <a:moveTo>
                  <a:pt x="0" y="0"/>
                </a:moveTo>
                <a:lnTo>
                  <a:pt x="3620291" y="0"/>
                </a:lnTo>
                <a:lnTo>
                  <a:pt x="3620291" y="2285050"/>
                </a:lnTo>
                <a:lnTo>
                  <a:pt x="0" y="2285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6FC0FCB-3FE3-4B31-AE10-FE484BF5C4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5080" y="3720192"/>
            <a:ext cx="3620291" cy="2285050"/>
          </a:xfrm>
          <a:custGeom>
            <a:avLst/>
            <a:gdLst>
              <a:gd name="connsiteX0" fmla="*/ 0 w 3620291"/>
              <a:gd name="connsiteY0" fmla="*/ 0 h 2285050"/>
              <a:gd name="connsiteX1" fmla="*/ 3620291 w 3620291"/>
              <a:gd name="connsiteY1" fmla="*/ 0 h 2285050"/>
              <a:gd name="connsiteX2" fmla="*/ 3620291 w 3620291"/>
              <a:gd name="connsiteY2" fmla="*/ 2285050 h 2285050"/>
              <a:gd name="connsiteX3" fmla="*/ 0 w 3620291"/>
              <a:gd name="connsiteY3" fmla="*/ 2285050 h 22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0291" h="2285050">
                <a:moveTo>
                  <a:pt x="0" y="0"/>
                </a:moveTo>
                <a:lnTo>
                  <a:pt x="3620291" y="0"/>
                </a:lnTo>
                <a:lnTo>
                  <a:pt x="3620291" y="2285050"/>
                </a:lnTo>
                <a:lnTo>
                  <a:pt x="0" y="2285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6E2D6CE-DD16-4E14-AD4C-C3E99D51EC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0878" y="3720191"/>
            <a:ext cx="3620291" cy="2285050"/>
          </a:xfrm>
          <a:custGeom>
            <a:avLst/>
            <a:gdLst>
              <a:gd name="connsiteX0" fmla="*/ 0 w 3620291"/>
              <a:gd name="connsiteY0" fmla="*/ 0 h 2285050"/>
              <a:gd name="connsiteX1" fmla="*/ 3620291 w 3620291"/>
              <a:gd name="connsiteY1" fmla="*/ 0 h 2285050"/>
              <a:gd name="connsiteX2" fmla="*/ 3620291 w 3620291"/>
              <a:gd name="connsiteY2" fmla="*/ 2285050 h 2285050"/>
              <a:gd name="connsiteX3" fmla="*/ 0 w 3620291"/>
              <a:gd name="connsiteY3" fmla="*/ 2285050 h 22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0291" h="2285050">
                <a:moveTo>
                  <a:pt x="0" y="0"/>
                </a:moveTo>
                <a:lnTo>
                  <a:pt x="3620291" y="0"/>
                </a:lnTo>
                <a:lnTo>
                  <a:pt x="3620291" y="2285050"/>
                </a:lnTo>
                <a:lnTo>
                  <a:pt x="0" y="2285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44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84F66AB8-6E2A-4112-924E-94FA71A781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8425" y="0"/>
            <a:ext cx="5743575" cy="6858000"/>
          </a:xfrm>
          <a:custGeom>
            <a:avLst/>
            <a:gdLst>
              <a:gd name="connsiteX0" fmla="*/ 111219 w 5743575"/>
              <a:gd name="connsiteY0" fmla="*/ 5761038 h 6858000"/>
              <a:gd name="connsiteX1" fmla="*/ 646019 w 5743575"/>
              <a:gd name="connsiteY1" fmla="*/ 5761038 h 6858000"/>
              <a:gd name="connsiteX2" fmla="*/ 757238 w 5743575"/>
              <a:gd name="connsiteY2" fmla="*/ 5872163 h 6858000"/>
              <a:gd name="connsiteX3" fmla="*/ 646019 w 5743575"/>
              <a:gd name="connsiteY3" fmla="*/ 5983288 h 6858000"/>
              <a:gd name="connsiteX4" fmla="*/ 111219 w 5743575"/>
              <a:gd name="connsiteY4" fmla="*/ 5983288 h 6858000"/>
              <a:gd name="connsiteX5" fmla="*/ 0 w 5743575"/>
              <a:gd name="connsiteY5" fmla="*/ 5872163 h 6858000"/>
              <a:gd name="connsiteX6" fmla="*/ 111219 w 5743575"/>
              <a:gd name="connsiteY6" fmla="*/ 5761038 h 6858000"/>
              <a:gd name="connsiteX7" fmla="*/ 974725 w 5743575"/>
              <a:gd name="connsiteY7" fmla="*/ 5760971 h 6858000"/>
              <a:gd name="connsiteX8" fmla="*/ 1043312 w 5743575"/>
              <a:gd name="connsiteY8" fmla="*/ 5789343 h 6858000"/>
              <a:gd name="connsiteX9" fmla="*/ 1043312 w 5743575"/>
              <a:gd name="connsiteY9" fmla="*/ 5938298 h 6858000"/>
              <a:gd name="connsiteX10" fmla="*/ 906139 w 5743575"/>
              <a:gd name="connsiteY10" fmla="*/ 5938298 h 6858000"/>
              <a:gd name="connsiteX11" fmla="*/ 906139 w 5743575"/>
              <a:gd name="connsiteY11" fmla="*/ 5789343 h 6858000"/>
              <a:gd name="connsiteX12" fmla="*/ 974725 w 5743575"/>
              <a:gd name="connsiteY12" fmla="*/ 5760971 h 6858000"/>
              <a:gd name="connsiteX13" fmla="*/ 776442 w 5743575"/>
              <a:gd name="connsiteY13" fmla="*/ 4878388 h 6858000"/>
              <a:gd name="connsiteX14" fmla="*/ 923156 w 5743575"/>
              <a:gd name="connsiteY14" fmla="*/ 4878388 h 6858000"/>
              <a:gd name="connsiteX15" fmla="*/ 932622 w 5743575"/>
              <a:gd name="connsiteY15" fmla="*/ 4878388 h 6858000"/>
              <a:gd name="connsiteX16" fmla="*/ 1330172 w 5743575"/>
              <a:gd name="connsiteY16" fmla="*/ 4878388 h 6858000"/>
              <a:gd name="connsiteX17" fmla="*/ 1431926 w 5743575"/>
              <a:gd name="connsiteY17" fmla="*/ 4990307 h 6858000"/>
              <a:gd name="connsiteX18" fmla="*/ 1320707 w 5743575"/>
              <a:gd name="connsiteY18" fmla="*/ 5102226 h 6858000"/>
              <a:gd name="connsiteX19" fmla="*/ 776442 w 5743575"/>
              <a:gd name="connsiteY19" fmla="*/ 5102226 h 6858000"/>
              <a:gd name="connsiteX20" fmla="*/ 674688 w 5743575"/>
              <a:gd name="connsiteY20" fmla="*/ 4990307 h 6858000"/>
              <a:gd name="connsiteX21" fmla="*/ 776442 w 5743575"/>
              <a:gd name="connsiteY21" fmla="*/ 4878388 h 6858000"/>
              <a:gd name="connsiteX22" fmla="*/ 457167 w 5743575"/>
              <a:gd name="connsiteY22" fmla="*/ 4878388 h 6858000"/>
              <a:gd name="connsiteX23" fmla="*/ 528097 w 5743575"/>
              <a:gd name="connsiteY23" fmla="*/ 4906963 h 6858000"/>
              <a:gd name="connsiteX24" fmla="*/ 528097 w 5743575"/>
              <a:gd name="connsiteY24" fmla="*/ 5054601 h 6858000"/>
              <a:gd name="connsiteX25" fmla="*/ 379143 w 5743575"/>
              <a:gd name="connsiteY25" fmla="*/ 5054601 h 6858000"/>
              <a:gd name="connsiteX26" fmla="*/ 379143 w 5743575"/>
              <a:gd name="connsiteY26" fmla="*/ 4906963 h 6858000"/>
              <a:gd name="connsiteX27" fmla="*/ 457167 w 5743575"/>
              <a:gd name="connsiteY27" fmla="*/ 4878388 h 6858000"/>
              <a:gd name="connsiteX28" fmla="*/ 1250951 w 5743575"/>
              <a:gd name="connsiteY28" fmla="*/ 4435597 h 6858000"/>
              <a:gd name="connsiteX29" fmla="*/ 1319537 w 5743575"/>
              <a:gd name="connsiteY29" fmla="*/ 4469299 h 6858000"/>
              <a:gd name="connsiteX30" fmla="*/ 1319537 w 5743575"/>
              <a:gd name="connsiteY30" fmla="*/ 4618297 h 6858000"/>
              <a:gd name="connsiteX31" fmla="*/ 1182364 w 5743575"/>
              <a:gd name="connsiteY31" fmla="*/ 4618297 h 6858000"/>
              <a:gd name="connsiteX32" fmla="*/ 1182364 w 5743575"/>
              <a:gd name="connsiteY32" fmla="*/ 4469299 h 6858000"/>
              <a:gd name="connsiteX33" fmla="*/ 1250951 w 5743575"/>
              <a:gd name="connsiteY33" fmla="*/ 4435597 h 6858000"/>
              <a:gd name="connsiteX34" fmla="*/ 1225145 w 5743575"/>
              <a:gd name="connsiteY34" fmla="*/ 3542425 h 6858000"/>
              <a:gd name="connsiteX35" fmla="*/ 1294914 w 5743575"/>
              <a:gd name="connsiteY35" fmla="*/ 3577901 h 6858000"/>
              <a:gd name="connsiteX36" fmla="*/ 1294914 w 5743575"/>
              <a:gd name="connsiteY36" fmla="*/ 3717439 h 6858000"/>
              <a:gd name="connsiteX37" fmla="*/ 1155376 w 5743575"/>
              <a:gd name="connsiteY37" fmla="*/ 3717439 h 6858000"/>
              <a:gd name="connsiteX38" fmla="*/ 1155376 w 5743575"/>
              <a:gd name="connsiteY38" fmla="*/ 3577901 h 6858000"/>
              <a:gd name="connsiteX39" fmla="*/ 1225145 w 5743575"/>
              <a:gd name="connsiteY39" fmla="*/ 3542425 h 6858000"/>
              <a:gd name="connsiteX40" fmla="*/ 327119 w 5743575"/>
              <a:gd name="connsiteY40" fmla="*/ 3494088 h 6858000"/>
              <a:gd name="connsiteX41" fmla="*/ 861918 w 5743575"/>
              <a:gd name="connsiteY41" fmla="*/ 3494088 h 6858000"/>
              <a:gd name="connsiteX42" fmla="*/ 973138 w 5743575"/>
              <a:gd name="connsiteY42" fmla="*/ 3606007 h 6858000"/>
              <a:gd name="connsiteX43" fmla="*/ 861918 w 5743575"/>
              <a:gd name="connsiteY43" fmla="*/ 3717926 h 6858000"/>
              <a:gd name="connsiteX44" fmla="*/ 327119 w 5743575"/>
              <a:gd name="connsiteY44" fmla="*/ 3717926 h 6858000"/>
              <a:gd name="connsiteX45" fmla="*/ 215900 w 5743575"/>
              <a:gd name="connsiteY45" fmla="*/ 3606007 h 6858000"/>
              <a:gd name="connsiteX46" fmla="*/ 327119 w 5743575"/>
              <a:gd name="connsiteY46" fmla="*/ 3494088 h 6858000"/>
              <a:gd name="connsiteX47" fmla="*/ 735823 w 5743575"/>
              <a:gd name="connsiteY47" fmla="*/ 3103496 h 6858000"/>
              <a:gd name="connsiteX48" fmla="*/ 813847 w 5743575"/>
              <a:gd name="connsiteY48" fmla="*/ 3131868 h 6858000"/>
              <a:gd name="connsiteX49" fmla="*/ 813847 w 5743575"/>
              <a:gd name="connsiteY49" fmla="*/ 3278459 h 6858000"/>
              <a:gd name="connsiteX50" fmla="*/ 664893 w 5743575"/>
              <a:gd name="connsiteY50" fmla="*/ 3278459 h 6858000"/>
              <a:gd name="connsiteX51" fmla="*/ 664893 w 5743575"/>
              <a:gd name="connsiteY51" fmla="*/ 3131868 h 6858000"/>
              <a:gd name="connsiteX52" fmla="*/ 735823 w 5743575"/>
              <a:gd name="connsiteY52" fmla="*/ 3103496 h 6858000"/>
              <a:gd name="connsiteX53" fmla="*/ 1081182 w 5743575"/>
              <a:gd name="connsiteY53" fmla="*/ 3094038 h 6858000"/>
              <a:gd name="connsiteX54" fmla="*/ 1218432 w 5743575"/>
              <a:gd name="connsiteY54" fmla="*/ 3094038 h 6858000"/>
              <a:gd name="connsiteX55" fmla="*/ 1227897 w 5743575"/>
              <a:gd name="connsiteY55" fmla="*/ 3094038 h 6858000"/>
              <a:gd name="connsiteX56" fmla="*/ 1634913 w 5743575"/>
              <a:gd name="connsiteY56" fmla="*/ 3094038 h 6858000"/>
              <a:gd name="connsiteX57" fmla="*/ 1727201 w 5743575"/>
              <a:gd name="connsiteY57" fmla="*/ 3205164 h 6858000"/>
              <a:gd name="connsiteX58" fmla="*/ 1625447 w 5743575"/>
              <a:gd name="connsiteY58" fmla="*/ 3316289 h 6858000"/>
              <a:gd name="connsiteX59" fmla="*/ 1081182 w 5743575"/>
              <a:gd name="connsiteY59" fmla="*/ 3316289 h 6858000"/>
              <a:gd name="connsiteX60" fmla="*/ 969963 w 5743575"/>
              <a:gd name="connsiteY60" fmla="*/ 3205164 h 6858000"/>
              <a:gd name="connsiteX61" fmla="*/ 1081182 w 5743575"/>
              <a:gd name="connsiteY61" fmla="*/ 3094038 h 6858000"/>
              <a:gd name="connsiteX62" fmla="*/ 1518908 w 5743575"/>
              <a:gd name="connsiteY62" fmla="*/ 2659856 h 6858000"/>
              <a:gd name="connsiteX63" fmla="*/ 1587770 w 5743575"/>
              <a:gd name="connsiteY63" fmla="*/ 2695575 h 6858000"/>
              <a:gd name="connsiteX64" fmla="*/ 1587770 w 5743575"/>
              <a:gd name="connsiteY64" fmla="*/ 2833689 h 6858000"/>
              <a:gd name="connsiteX65" fmla="*/ 1441180 w 5743575"/>
              <a:gd name="connsiteY65" fmla="*/ 2833689 h 6858000"/>
              <a:gd name="connsiteX66" fmla="*/ 1441180 w 5743575"/>
              <a:gd name="connsiteY66" fmla="*/ 2695575 h 6858000"/>
              <a:gd name="connsiteX67" fmla="*/ 1518908 w 5743575"/>
              <a:gd name="connsiteY67" fmla="*/ 2659856 h 6858000"/>
              <a:gd name="connsiteX68" fmla="*/ 1223929 w 5743575"/>
              <a:gd name="connsiteY68" fmla="*/ 1332748 h 6858000"/>
              <a:gd name="connsiteX69" fmla="*/ 1294860 w 5743575"/>
              <a:gd name="connsiteY69" fmla="*/ 1361323 h 6858000"/>
              <a:gd name="connsiteX70" fmla="*/ 1294860 w 5743575"/>
              <a:gd name="connsiteY70" fmla="*/ 1508961 h 6858000"/>
              <a:gd name="connsiteX71" fmla="*/ 1145905 w 5743575"/>
              <a:gd name="connsiteY71" fmla="*/ 1508961 h 6858000"/>
              <a:gd name="connsiteX72" fmla="*/ 1145905 w 5743575"/>
              <a:gd name="connsiteY72" fmla="*/ 1361323 h 6858000"/>
              <a:gd name="connsiteX73" fmla="*/ 1223929 w 5743575"/>
              <a:gd name="connsiteY73" fmla="*/ 1332748 h 6858000"/>
              <a:gd name="connsiteX74" fmla="*/ 951067 w 5743575"/>
              <a:gd name="connsiteY74" fmla="*/ 430253 h 6858000"/>
              <a:gd name="connsiteX75" fmla="*/ 1097781 w 5743575"/>
              <a:gd name="connsiteY75" fmla="*/ 430253 h 6858000"/>
              <a:gd name="connsiteX76" fmla="*/ 1107247 w 5743575"/>
              <a:gd name="connsiteY76" fmla="*/ 430253 h 6858000"/>
              <a:gd name="connsiteX77" fmla="*/ 1504797 w 5743575"/>
              <a:gd name="connsiteY77" fmla="*/ 430253 h 6858000"/>
              <a:gd name="connsiteX78" fmla="*/ 1606551 w 5743575"/>
              <a:gd name="connsiteY78" fmla="*/ 542172 h 6858000"/>
              <a:gd name="connsiteX79" fmla="*/ 1495332 w 5743575"/>
              <a:gd name="connsiteY79" fmla="*/ 654091 h 6858000"/>
              <a:gd name="connsiteX80" fmla="*/ 951067 w 5743575"/>
              <a:gd name="connsiteY80" fmla="*/ 654091 h 6858000"/>
              <a:gd name="connsiteX81" fmla="*/ 849313 w 5743575"/>
              <a:gd name="connsiteY81" fmla="*/ 542172 h 6858000"/>
              <a:gd name="connsiteX82" fmla="*/ 951067 w 5743575"/>
              <a:gd name="connsiteY82" fmla="*/ 430253 h 6858000"/>
              <a:gd name="connsiteX83" fmla="*/ 631792 w 5743575"/>
              <a:gd name="connsiteY83" fmla="*/ 430253 h 6858000"/>
              <a:gd name="connsiteX84" fmla="*/ 702722 w 5743575"/>
              <a:gd name="connsiteY84" fmla="*/ 458828 h 6858000"/>
              <a:gd name="connsiteX85" fmla="*/ 702722 w 5743575"/>
              <a:gd name="connsiteY85" fmla="*/ 606466 h 6858000"/>
              <a:gd name="connsiteX86" fmla="*/ 553768 w 5743575"/>
              <a:gd name="connsiteY86" fmla="*/ 606466 h 6858000"/>
              <a:gd name="connsiteX87" fmla="*/ 553768 w 5743575"/>
              <a:gd name="connsiteY87" fmla="*/ 458828 h 6858000"/>
              <a:gd name="connsiteX88" fmla="*/ 631792 w 5743575"/>
              <a:gd name="connsiteY88" fmla="*/ 430253 h 6858000"/>
              <a:gd name="connsiteX89" fmla="*/ 1847712 w 5743575"/>
              <a:gd name="connsiteY89" fmla="*/ 0 h 6858000"/>
              <a:gd name="connsiteX90" fmla="*/ 3689876 w 5743575"/>
              <a:gd name="connsiteY90" fmla="*/ 0 h 6858000"/>
              <a:gd name="connsiteX91" fmla="*/ 3876675 w 5743575"/>
              <a:gd name="connsiteY91" fmla="*/ 0 h 6858000"/>
              <a:gd name="connsiteX92" fmla="*/ 5743575 w 5743575"/>
              <a:gd name="connsiteY92" fmla="*/ 0 h 6858000"/>
              <a:gd name="connsiteX93" fmla="*/ 5743575 w 5743575"/>
              <a:gd name="connsiteY93" fmla="*/ 6858000 h 6858000"/>
              <a:gd name="connsiteX94" fmla="*/ 4322763 w 5743575"/>
              <a:gd name="connsiteY94" fmla="*/ 6858000 h 6858000"/>
              <a:gd name="connsiteX95" fmla="*/ 3876675 w 5743575"/>
              <a:gd name="connsiteY95" fmla="*/ 6858000 h 6858000"/>
              <a:gd name="connsiteX96" fmla="*/ 1376837 w 5743575"/>
              <a:gd name="connsiteY96" fmla="*/ 6858000 h 6858000"/>
              <a:gd name="connsiteX97" fmla="*/ 1275091 w 5743575"/>
              <a:gd name="connsiteY97" fmla="*/ 6746584 h 6858000"/>
              <a:gd name="connsiteX98" fmla="*/ 1367373 w 5743575"/>
              <a:gd name="connsiteY98" fmla="*/ 6635169 h 6858000"/>
              <a:gd name="connsiteX99" fmla="*/ 2032276 w 5743575"/>
              <a:gd name="connsiteY99" fmla="*/ 6635169 h 6858000"/>
              <a:gd name="connsiteX100" fmla="*/ 2143488 w 5743575"/>
              <a:gd name="connsiteY100" fmla="*/ 6523753 h 6858000"/>
              <a:gd name="connsiteX101" fmla="*/ 2032276 w 5743575"/>
              <a:gd name="connsiteY101" fmla="*/ 6412337 h 6858000"/>
              <a:gd name="connsiteX102" fmla="*/ 1717571 w 5743575"/>
              <a:gd name="connsiteY102" fmla="*/ 6412337 h 6858000"/>
              <a:gd name="connsiteX103" fmla="*/ 1606359 w 5743575"/>
              <a:gd name="connsiteY103" fmla="*/ 6298551 h 6858000"/>
              <a:gd name="connsiteX104" fmla="*/ 1717571 w 5743575"/>
              <a:gd name="connsiteY104" fmla="*/ 6196617 h 6858000"/>
              <a:gd name="connsiteX105" fmla="*/ 1793290 w 5743575"/>
              <a:gd name="connsiteY105" fmla="*/ 6196617 h 6858000"/>
              <a:gd name="connsiteX106" fmla="*/ 1793290 w 5743575"/>
              <a:gd name="connsiteY106" fmla="*/ 6187135 h 6858000"/>
              <a:gd name="connsiteX107" fmla="*/ 1857177 w 5743575"/>
              <a:gd name="connsiteY107" fmla="*/ 6187135 h 6858000"/>
              <a:gd name="connsiteX108" fmla="*/ 1968389 w 5743575"/>
              <a:gd name="connsiteY108" fmla="*/ 6085201 h 6858000"/>
              <a:gd name="connsiteX109" fmla="*/ 1857177 w 5743575"/>
              <a:gd name="connsiteY109" fmla="*/ 5973785 h 6858000"/>
              <a:gd name="connsiteX110" fmla="*/ 1303485 w 5743575"/>
              <a:gd name="connsiteY110" fmla="*/ 5973785 h 6858000"/>
              <a:gd name="connsiteX111" fmla="*/ 1201738 w 5743575"/>
              <a:gd name="connsiteY111" fmla="*/ 5862369 h 6858000"/>
              <a:gd name="connsiteX112" fmla="*/ 1303485 w 5743575"/>
              <a:gd name="connsiteY112" fmla="*/ 5750954 h 6858000"/>
              <a:gd name="connsiteX113" fmla="*/ 2346982 w 5743575"/>
              <a:gd name="connsiteY113" fmla="*/ 5750954 h 6858000"/>
              <a:gd name="connsiteX114" fmla="*/ 2458193 w 5743575"/>
              <a:gd name="connsiteY114" fmla="*/ 5639538 h 6858000"/>
              <a:gd name="connsiteX115" fmla="*/ 2346982 w 5743575"/>
              <a:gd name="connsiteY115" fmla="*/ 5528122 h 6858000"/>
              <a:gd name="connsiteX116" fmla="*/ 1793290 w 5743575"/>
              <a:gd name="connsiteY116" fmla="*/ 5528122 h 6858000"/>
              <a:gd name="connsiteX117" fmla="*/ 1717571 w 5743575"/>
              <a:gd name="connsiteY117" fmla="*/ 5528122 h 6858000"/>
              <a:gd name="connsiteX118" fmla="*/ 1606359 w 5743575"/>
              <a:gd name="connsiteY118" fmla="*/ 5416706 h 6858000"/>
              <a:gd name="connsiteX119" fmla="*/ 1698641 w 5743575"/>
              <a:gd name="connsiteY119" fmla="*/ 5305290 h 6858000"/>
              <a:gd name="connsiteX120" fmla="*/ 1857177 w 5743575"/>
              <a:gd name="connsiteY120" fmla="*/ 5305290 h 6858000"/>
              <a:gd name="connsiteX121" fmla="*/ 1968389 w 5743575"/>
              <a:gd name="connsiteY121" fmla="*/ 5203357 h 6858000"/>
              <a:gd name="connsiteX122" fmla="*/ 1857177 w 5743575"/>
              <a:gd name="connsiteY122" fmla="*/ 5091941 h 6858000"/>
              <a:gd name="connsiteX123" fmla="*/ 1653683 w 5743575"/>
              <a:gd name="connsiteY123" fmla="*/ 5091941 h 6858000"/>
              <a:gd name="connsiteX124" fmla="*/ 1542472 w 5743575"/>
              <a:gd name="connsiteY124" fmla="*/ 4980525 h 6858000"/>
              <a:gd name="connsiteX125" fmla="*/ 1653683 w 5743575"/>
              <a:gd name="connsiteY125" fmla="*/ 4869109 h 6858000"/>
              <a:gd name="connsiteX126" fmla="*/ 2096164 w 5743575"/>
              <a:gd name="connsiteY126" fmla="*/ 4869109 h 6858000"/>
              <a:gd name="connsiteX127" fmla="*/ 2207376 w 5743575"/>
              <a:gd name="connsiteY127" fmla="*/ 4757693 h 6858000"/>
              <a:gd name="connsiteX128" fmla="*/ 2096164 w 5743575"/>
              <a:gd name="connsiteY128" fmla="*/ 4646277 h 6858000"/>
              <a:gd name="connsiteX129" fmla="*/ 1606359 w 5743575"/>
              <a:gd name="connsiteY129" fmla="*/ 4646277 h 6858000"/>
              <a:gd name="connsiteX130" fmla="*/ 1506979 w 5743575"/>
              <a:gd name="connsiteY130" fmla="*/ 4560938 h 6858000"/>
              <a:gd name="connsiteX131" fmla="*/ 1497514 w 5743575"/>
              <a:gd name="connsiteY131" fmla="*/ 4534862 h 6858000"/>
              <a:gd name="connsiteX132" fmla="*/ 1606359 w 5743575"/>
              <a:gd name="connsiteY132" fmla="*/ 4423446 h 6858000"/>
              <a:gd name="connsiteX133" fmla="*/ 2280728 w 5743575"/>
              <a:gd name="connsiteY133" fmla="*/ 4423446 h 6858000"/>
              <a:gd name="connsiteX134" fmla="*/ 2365911 w 5743575"/>
              <a:gd name="connsiteY134" fmla="*/ 4312030 h 6858000"/>
              <a:gd name="connsiteX135" fmla="*/ 2254700 w 5743575"/>
              <a:gd name="connsiteY135" fmla="*/ 4207726 h 6858000"/>
              <a:gd name="connsiteX136" fmla="*/ 1939994 w 5743575"/>
              <a:gd name="connsiteY136" fmla="*/ 4207726 h 6858000"/>
              <a:gd name="connsiteX137" fmla="*/ 1838247 w 5743575"/>
              <a:gd name="connsiteY137" fmla="*/ 4096310 h 6858000"/>
              <a:gd name="connsiteX138" fmla="*/ 1939994 w 5743575"/>
              <a:gd name="connsiteY138" fmla="*/ 3984894 h 6858000"/>
              <a:gd name="connsiteX139" fmla="*/ 2086699 w 5743575"/>
              <a:gd name="connsiteY139" fmla="*/ 3984894 h 6858000"/>
              <a:gd name="connsiteX140" fmla="*/ 2197911 w 5743575"/>
              <a:gd name="connsiteY140" fmla="*/ 3873478 h 6858000"/>
              <a:gd name="connsiteX141" fmla="*/ 2086699 w 5743575"/>
              <a:gd name="connsiteY141" fmla="*/ 3762062 h 6858000"/>
              <a:gd name="connsiteX142" fmla="*/ 1533007 w 5743575"/>
              <a:gd name="connsiteY142" fmla="*/ 3762062 h 6858000"/>
              <a:gd name="connsiteX143" fmla="*/ 1421795 w 5743575"/>
              <a:gd name="connsiteY143" fmla="*/ 3650647 h 6858000"/>
              <a:gd name="connsiteX144" fmla="*/ 1533007 w 5743575"/>
              <a:gd name="connsiteY144" fmla="*/ 3539231 h 6858000"/>
              <a:gd name="connsiteX145" fmla="*/ 2576504 w 5743575"/>
              <a:gd name="connsiteY145" fmla="*/ 3539231 h 6858000"/>
              <a:gd name="connsiteX146" fmla="*/ 2687715 w 5743575"/>
              <a:gd name="connsiteY146" fmla="*/ 3427816 h 6858000"/>
              <a:gd name="connsiteX147" fmla="*/ 2576504 w 5743575"/>
              <a:gd name="connsiteY147" fmla="*/ 3316399 h 6858000"/>
              <a:gd name="connsiteX148" fmla="*/ 1939994 w 5743575"/>
              <a:gd name="connsiteY148" fmla="*/ 3316399 h 6858000"/>
              <a:gd name="connsiteX149" fmla="*/ 1838247 w 5743575"/>
              <a:gd name="connsiteY149" fmla="*/ 3214466 h 6858000"/>
              <a:gd name="connsiteX150" fmla="*/ 1930530 w 5743575"/>
              <a:gd name="connsiteY150" fmla="*/ 3103050 h 6858000"/>
              <a:gd name="connsiteX151" fmla="*/ 2086699 w 5743575"/>
              <a:gd name="connsiteY151" fmla="*/ 3103050 h 6858000"/>
              <a:gd name="connsiteX152" fmla="*/ 2197911 w 5743575"/>
              <a:gd name="connsiteY152" fmla="*/ 2991634 h 6858000"/>
              <a:gd name="connsiteX153" fmla="*/ 2086699 w 5743575"/>
              <a:gd name="connsiteY153" fmla="*/ 2880218 h 6858000"/>
              <a:gd name="connsiteX154" fmla="*/ 2022812 w 5743575"/>
              <a:gd name="connsiteY154" fmla="*/ 2880218 h 6858000"/>
              <a:gd name="connsiteX155" fmla="*/ 1876107 w 5743575"/>
              <a:gd name="connsiteY155" fmla="*/ 2880218 h 6858000"/>
              <a:gd name="connsiteX156" fmla="*/ 1764895 w 5743575"/>
              <a:gd name="connsiteY156" fmla="*/ 2768802 h 6858000"/>
              <a:gd name="connsiteX157" fmla="*/ 1876107 w 5743575"/>
              <a:gd name="connsiteY157" fmla="*/ 2657386 h 6858000"/>
              <a:gd name="connsiteX158" fmla="*/ 2022812 w 5743575"/>
              <a:gd name="connsiteY158" fmla="*/ 2657386 h 6858000"/>
              <a:gd name="connsiteX159" fmla="*/ 2328052 w 5743575"/>
              <a:gd name="connsiteY159" fmla="*/ 2657386 h 6858000"/>
              <a:gd name="connsiteX160" fmla="*/ 2439264 w 5743575"/>
              <a:gd name="connsiteY160" fmla="*/ 2545971 h 6858000"/>
              <a:gd name="connsiteX161" fmla="*/ 2328052 w 5743575"/>
              <a:gd name="connsiteY161" fmla="*/ 2434555 h 6858000"/>
              <a:gd name="connsiteX162" fmla="*/ 1625289 w 5743575"/>
              <a:gd name="connsiteY162" fmla="*/ 2434555 h 6858000"/>
              <a:gd name="connsiteX163" fmla="*/ 1514077 w 5743575"/>
              <a:gd name="connsiteY163" fmla="*/ 2323139 h 6858000"/>
              <a:gd name="connsiteX164" fmla="*/ 1606359 w 5743575"/>
              <a:gd name="connsiteY164" fmla="*/ 2211723 h 6858000"/>
              <a:gd name="connsiteX165" fmla="*/ 2271263 w 5743575"/>
              <a:gd name="connsiteY165" fmla="*/ 2211723 h 6858000"/>
              <a:gd name="connsiteX166" fmla="*/ 2382475 w 5743575"/>
              <a:gd name="connsiteY166" fmla="*/ 2100307 h 6858000"/>
              <a:gd name="connsiteX167" fmla="*/ 2271263 w 5743575"/>
              <a:gd name="connsiteY167" fmla="*/ 1986521 h 6858000"/>
              <a:gd name="connsiteX168" fmla="*/ 1958924 w 5743575"/>
              <a:gd name="connsiteY168" fmla="*/ 1986521 h 6858000"/>
              <a:gd name="connsiteX169" fmla="*/ 1847712 w 5743575"/>
              <a:gd name="connsiteY169" fmla="*/ 1884587 h 6858000"/>
              <a:gd name="connsiteX170" fmla="*/ 1958924 w 5743575"/>
              <a:gd name="connsiteY170" fmla="*/ 1773171 h 6858000"/>
              <a:gd name="connsiteX171" fmla="*/ 2041741 w 5743575"/>
              <a:gd name="connsiteY171" fmla="*/ 1773171 h 6858000"/>
              <a:gd name="connsiteX172" fmla="*/ 2105629 w 5743575"/>
              <a:gd name="connsiteY172" fmla="*/ 1773171 h 6858000"/>
              <a:gd name="connsiteX173" fmla="*/ 2216840 w 5743575"/>
              <a:gd name="connsiteY173" fmla="*/ 1661756 h 6858000"/>
              <a:gd name="connsiteX174" fmla="*/ 2105629 w 5743575"/>
              <a:gd name="connsiteY174" fmla="*/ 1550340 h 6858000"/>
              <a:gd name="connsiteX175" fmla="*/ 1542472 w 5743575"/>
              <a:gd name="connsiteY175" fmla="*/ 1550340 h 6858000"/>
              <a:gd name="connsiteX176" fmla="*/ 1440725 w 5743575"/>
              <a:gd name="connsiteY176" fmla="*/ 1438924 h 6858000"/>
              <a:gd name="connsiteX177" fmla="*/ 1551937 w 5743575"/>
              <a:gd name="connsiteY177" fmla="*/ 1327508 h 6858000"/>
              <a:gd name="connsiteX178" fmla="*/ 2585968 w 5743575"/>
              <a:gd name="connsiteY178" fmla="*/ 1327508 h 6858000"/>
              <a:gd name="connsiteX179" fmla="*/ 2697180 w 5743575"/>
              <a:gd name="connsiteY179" fmla="*/ 1216092 h 6858000"/>
              <a:gd name="connsiteX180" fmla="*/ 2585968 w 5743575"/>
              <a:gd name="connsiteY180" fmla="*/ 1104677 h 6858000"/>
              <a:gd name="connsiteX181" fmla="*/ 2041741 w 5743575"/>
              <a:gd name="connsiteY181" fmla="*/ 1104677 h 6858000"/>
              <a:gd name="connsiteX182" fmla="*/ 1958924 w 5743575"/>
              <a:gd name="connsiteY182" fmla="*/ 1104677 h 6858000"/>
              <a:gd name="connsiteX183" fmla="*/ 1847712 w 5743575"/>
              <a:gd name="connsiteY183" fmla="*/ 993261 h 6858000"/>
              <a:gd name="connsiteX184" fmla="*/ 1949459 w 5743575"/>
              <a:gd name="connsiteY184" fmla="*/ 891327 h 6858000"/>
              <a:gd name="connsiteX185" fmla="*/ 2105629 w 5743575"/>
              <a:gd name="connsiteY185" fmla="*/ 891327 h 6858000"/>
              <a:gd name="connsiteX186" fmla="*/ 2216840 w 5743575"/>
              <a:gd name="connsiteY186" fmla="*/ 779911 h 6858000"/>
              <a:gd name="connsiteX187" fmla="*/ 2105629 w 5743575"/>
              <a:gd name="connsiteY187" fmla="*/ 668495 h 6858000"/>
              <a:gd name="connsiteX188" fmla="*/ 2041741 w 5743575"/>
              <a:gd name="connsiteY188" fmla="*/ 668495 h 6858000"/>
              <a:gd name="connsiteX189" fmla="*/ 1892670 w 5743575"/>
              <a:gd name="connsiteY189" fmla="*/ 668495 h 6858000"/>
              <a:gd name="connsiteX190" fmla="*/ 1783825 w 5743575"/>
              <a:gd name="connsiteY190" fmla="*/ 557080 h 6858000"/>
              <a:gd name="connsiteX191" fmla="*/ 1892670 w 5743575"/>
              <a:gd name="connsiteY191" fmla="*/ 445664 h 6858000"/>
              <a:gd name="connsiteX192" fmla="*/ 2346982 w 5743575"/>
              <a:gd name="connsiteY192" fmla="*/ 445664 h 6858000"/>
              <a:gd name="connsiteX193" fmla="*/ 2448728 w 5743575"/>
              <a:gd name="connsiteY193" fmla="*/ 334248 h 6858000"/>
              <a:gd name="connsiteX194" fmla="*/ 2346982 w 5743575"/>
              <a:gd name="connsiteY194" fmla="*/ 222832 h 6858000"/>
              <a:gd name="connsiteX195" fmla="*/ 1847712 w 5743575"/>
              <a:gd name="connsiteY195" fmla="*/ 222832 h 6858000"/>
              <a:gd name="connsiteX196" fmla="*/ 1736501 w 5743575"/>
              <a:gd name="connsiteY196" fmla="*/ 111416 h 6858000"/>
              <a:gd name="connsiteX197" fmla="*/ 1847712 w 5743575"/>
              <a:gd name="connsiteY19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5743575" h="6858000">
                <a:moveTo>
                  <a:pt x="111219" y="5761038"/>
                </a:moveTo>
                <a:cubicBezTo>
                  <a:pt x="111219" y="5761038"/>
                  <a:pt x="111219" y="5761038"/>
                  <a:pt x="646019" y="5761038"/>
                </a:cubicBezTo>
                <a:cubicBezTo>
                  <a:pt x="712277" y="5761038"/>
                  <a:pt x="757238" y="5808325"/>
                  <a:pt x="757238" y="5872163"/>
                </a:cubicBezTo>
                <a:cubicBezTo>
                  <a:pt x="757238" y="5928908"/>
                  <a:pt x="712277" y="5983288"/>
                  <a:pt x="646019" y="5983288"/>
                </a:cubicBezTo>
                <a:cubicBezTo>
                  <a:pt x="646019" y="5983288"/>
                  <a:pt x="646019" y="5983288"/>
                  <a:pt x="111219" y="5983288"/>
                </a:cubicBezTo>
                <a:cubicBezTo>
                  <a:pt x="47327" y="5983288"/>
                  <a:pt x="0" y="5928908"/>
                  <a:pt x="0" y="5872163"/>
                </a:cubicBezTo>
                <a:cubicBezTo>
                  <a:pt x="0" y="5808325"/>
                  <a:pt x="47327" y="5761038"/>
                  <a:pt x="111219" y="5761038"/>
                </a:cubicBezTo>
                <a:close/>
                <a:moveTo>
                  <a:pt x="974725" y="5760971"/>
                </a:moveTo>
                <a:cubicBezTo>
                  <a:pt x="1000149" y="5760971"/>
                  <a:pt x="1025574" y="5770428"/>
                  <a:pt x="1043312" y="5789343"/>
                </a:cubicBezTo>
                <a:cubicBezTo>
                  <a:pt x="1090613" y="5836630"/>
                  <a:pt x="1090613" y="5900468"/>
                  <a:pt x="1043312" y="5938298"/>
                </a:cubicBezTo>
                <a:cubicBezTo>
                  <a:pt x="1007836" y="5973763"/>
                  <a:pt x="941615" y="5973763"/>
                  <a:pt x="906139" y="5938298"/>
                </a:cubicBezTo>
                <a:cubicBezTo>
                  <a:pt x="858838" y="5900468"/>
                  <a:pt x="858838" y="5836630"/>
                  <a:pt x="906139" y="5789343"/>
                </a:cubicBezTo>
                <a:cubicBezTo>
                  <a:pt x="923877" y="5770428"/>
                  <a:pt x="949301" y="5760971"/>
                  <a:pt x="974725" y="5760971"/>
                </a:cubicBezTo>
                <a:close/>
                <a:moveTo>
                  <a:pt x="776442" y="4878388"/>
                </a:moveTo>
                <a:cubicBezTo>
                  <a:pt x="776442" y="4878388"/>
                  <a:pt x="776442" y="4878388"/>
                  <a:pt x="923156" y="4878388"/>
                </a:cubicBezTo>
                <a:cubicBezTo>
                  <a:pt x="923156" y="4878388"/>
                  <a:pt x="923156" y="4878388"/>
                  <a:pt x="932622" y="4878388"/>
                </a:cubicBezTo>
                <a:cubicBezTo>
                  <a:pt x="932622" y="4878388"/>
                  <a:pt x="932622" y="4878388"/>
                  <a:pt x="1330172" y="4878388"/>
                </a:cubicBezTo>
                <a:cubicBezTo>
                  <a:pt x="1386965" y="4887913"/>
                  <a:pt x="1431926" y="4933157"/>
                  <a:pt x="1431926" y="4990307"/>
                </a:cubicBezTo>
                <a:cubicBezTo>
                  <a:pt x="1431926" y="5054601"/>
                  <a:pt x="1386965" y="5102226"/>
                  <a:pt x="1320707" y="5102226"/>
                </a:cubicBezTo>
                <a:cubicBezTo>
                  <a:pt x="1320707" y="5102226"/>
                  <a:pt x="1320707" y="5102226"/>
                  <a:pt x="776442" y="5102226"/>
                </a:cubicBezTo>
                <a:cubicBezTo>
                  <a:pt x="722015" y="5102226"/>
                  <a:pt x="674688" y="5054601"/>
                  <a:pt x="674688" y="4990307"/>
                </a:cubicBezTo>
                <a:cubicBezTo>
                  <a:pt x="674688" y="4933157"/>
                  <a:pt x="722015" y="4878388"/>
                  <a:pt x="776442" y="4878388"/>
                </a:cubicBezTo>
                <a:close/>
                <a:moveTo>
                  <a:pt x="457167" y="4878388"/>
                </a:moveTo>
                <a:cubicBezTo>
                  <a:pt x="483766" y="4878388"/>
                  <a:pt x="509183" y="4887913"/>
                  <a:pt x="528097" y="4906963"/>
                </a:cubicBezTo>
                <a:cubicBezTo>
                  <a:pt x="563563" y="4952207"/>
                  <a:pt x="563563" y="5018882"/>
                  <a:pt x="528097" y="5054601"/>
                </a:cubicBezTo>
                <a:cubicBezTo>
                  <a:pt x="490268" y="5092701"/>
                  <a:pt x="426430" y="5092701"/>
                  <a:pt x="379143" y="5054601"/>
                </a:cubicBezTo>
                <a:cubicBezTo>
                  <a:pt x="341313" y="5018882"/>
                  <a:pt x="341313" y="4952207"/>
                  <a:pt x="379143" y="4906963"/>
                </a:cubicBezTo>
                <a:cubicBezTo>
                  <a:pt x="402786" y="4887913"/>
                  <a:pt x="430568" y="4878388"/>
                  <a:pt x="457167" y="4878388"/>
                </a:cubicBezTo>
                <a:close/>
                <a:moveTo>
                  <a:pt x="1250951" y="4435597"/>
                </a:moveTo>
                <a:cubicBezTo>
                  <a:pt x="1276375" y="4435597"/>
                  <a:pt x="1301799" y="4446831"/>
                  <a:pt x="1319537" y="4469299"/>
                </a:cubicBezTo>
                <a:cubicBezTo>
                  <a:pt x="1366838" y="4507140"/>
                  <a:pt x="1366838" y="4570996"/>
                  <a:pt x="1319537" y="4618297"/>
                </a:cubicBezTo>
                <a:cubicBezTo>
                  <a:pt x="1284061" y="4656138"/>
                  <a:pt x="1217840" y="4656138"/>
                  <a:pt x="1182364" y="4618297"/>
                </a:cubicBezTo>
                <a:cubicBezTo>
                  <a:pt x="1135063" y="4570996"/>
                  <a:pt x="1135063" y="4507140"/>
                  <a:pt x="1182364" y="4469299"/>
                </a:cubicBezTo>
                <a:cubicBezTo>
                  <a:pt x="1200102" y="4446831"/>
                  <a:pt x="1225527" y="4435597"/>
                  <a:pt x="1250951" y="4435597"/>
                </a:cubicBezTo>
                <a:close/>
                <a:moveTo>
                  <a:pt x="1225145" y="3542425"/>
                </a:moveTo>
                <a:cubicBezTo>
                  <a:pt x="1250570" y="3542425"/>
                  <a:pt x="1275994" y="3554251"/>
                  <a:pt x="1294914" y="3577901"/>
                </a:cubicBezTo>
                <a:cubicBezTo>
                  <a:pt x="1339850" y="3615742"/>
                  <a:pt x="1339850" y="3679598"/>
                  <a:pt x="1294914" y="3717439"/>
                </a:cubicBezTo>
                <a:cubicBezTo>
                  <a:pt x="1257073" y="3762375"/>
                  <a:pt x="1193217" y="3762375"/>
                  <a:pt x="1155376" y="3717439"/>
                </a:cubicBezTo>
                <a:cubicBezTo>
                  <a:pt x="1108075" y="3679598"/>
                  <a:pt x="1108075" y="3615742"/>
                  <a:pt x="1155376" y="3577901"/>
                </a:cubicBezTo>
                <a:cubicBezTo>
                  <a:pt x="1174297" y="3554251"/>
                  <a:pt x="1199721" y="3542425"/>
                  <a:pt x="1225145" y="3542425"/>
                </a:cubicBezTo>
                <a:close/>
                <a:moveTo>
                  <a:pt x="327119" y="3494088"/>
                </a:moveTo>
                <a:cubicBezTo>
                  <a:pt x="327119" y="3494088"/>
                  <a:pt x="327119" y="3494088"/>
                  <a:pt x="861918" y="3494088"/>
                </a:cubicBezTo>
                <a:cubicBezTo>
                  <a:pt x="928177" y="3494088"/>
                  <a:pt x="973138" y="3541713"/>
                  <a:pt x="973138" y="3606007"/>
                </a:cubicBezTo>
                <a:cubicBezTo>
                  <a:pt x="973138" y="3663157"/>
                  <a:pt x="928177" y="3717926"/>
                  <a:pt x="861918" y="3717926"/>
                </a:cubicBezTo>
                <a:lnTo>
                  <a:pt x="327119" y="3717926"/>
                </a:lnTo>
                <a:cubicBezTo>
                  <a:pt x="263227" y="3717926"/>
                  <a:pt x="215900" y="3663157"/>
                  <a:pt x="215900" y="3606007"/>
                </a:cubicBezTo>
                <a:cubicBezTo>
                  <a:pt x="215900" y="3541713"/>
                  <a:pt x="263227" y="3494088"/>
                  <a:pt x="327119" y="3494088"/>
                </a:cubicBezTo>
                <a:close/>
                <a:moveTo>
                  <a:pt x="735823" y="3103496"/>
                </a:moveTo>
                <a:cubicBezTo>
                  <a:pt x="762423" y="3103496"/>
                  <a:pt x="790204" y="3112953"/>
                  <a:pt x="813847" y="3131868"/>
                </a:cubicBezTo>
                <a:cubicBezTo>
                  <a:pt x="849313" y="3167334"/>
                  <a:pt x="849313" y="3233535"/>
                  <a:pt x="813847" y="3278459"/>
                </a:cubicBezTo>
                <a:cubicBezTo>
                  <a:pt x="766560" y="3316289"/>
                  <a:pt x="702722" y="3316289"/>
                  <a:pt x="664893" y="3278459"/>
                </a:cubicBezTo>
                <a:cubicBezTo>
                  <a:pt x="627063" y="3233535"/>
                  <a:pt x="627063" y="3167334"/>
                  <a:pt x="664893" y="3131868"/>
                </a:cubicBezTo>
                <a:cubicBezTo>
                  <a:pt x="683808" y="3112953"/>
                  <a:pt x="709224" y="3103496"/>
                  <a:pt x="735823" y="3103496"/>
                </a:cubicBezTo>
                <a:close/>
                <a:moveTo>
                  <a:pt x="1081182" y="3094038"/>
                </a:moveTo>
                <a:cubicBezTo>
                  <a:pt x="1081182" y="3094038"/>
                  <a:pt x="1081182" y="3094038"/>
                  <a:pt x="1218432" y="3094038"/>
                </a:cubicBezTo>
                <a:cubicBezTo>
                  <a:pt x="1227897" y="3094038"/>
                  <a:pt x="1227897" y="3094038"/>
                  <a:pt x="1227897" y="3094038"/>
                </a:cubicBezTo>
                <a:cubicBezTo>
                  <a:pt x="1227897" y="3094038"/>
                  <a:pt x="1227897" y="3094038"/>
                  <a:pt x="1634913" y="3094038"/>
                </a:cubicBezTo>
                <a:cubicBezTo>
                  <a:pt x="1689339" y="3103496"/>
                  <a:pt x="1727201" y="3150783"/>
                  <a:pt x="1727201" y="3205164"/>
                </a:cubicBezTo>
                <a:cubicBezTo>
                  <a:pt x="1727201" y="3261908"/>
                  <a:pt x="1679874" y="3316289"/>
                  <a:pt x="1625447" y="3316289"/>
                </a:cubicBezTo>
                <a:lnTo>
                  <a:pt x="1081182" y="3316289"/>
                </a:lnTo>
                <a:cubicBezTo>
                  <a:pt x="1014924" y="3316289"/>
                  <a:pt x="969963" y="3261908"/>
                  <a:pt x="969963" y="3205164"/>
                </a:cubicBezTo>
                <a:cubicBezTo>
                  <a:pt x="969963" y="3141326"/>
                  <a:pt x="1014924" y="3094038"/>
                  <a:pt x="1081182" y="3094038"/>
                </a:cubicBezTo>
                <a:close/>
                <a:moveTo>
                  <a:pt x="1518908" y="2659856"/>
                </a:moveTo>
                <a:cubicBezTo>
                  <a:pt x="1545212" y="2659856"/>
                  <a:pt x="1570038" y="2671763"/>
                  <a:pt x="1587770" y="2695575"/>
                </a:cubicBezTo>
                <a:cubicBezTo>
                  <a:pt x="1625600" y="2731294"/>
                  <a:pt x="1625600" y="2797969"/>
                  <a:pt x="1587770" y="2833689"/>
                </a:cubicBezTo>
                <a:cubicBezTo>
                  <a:pt x="1552305" y="2881313"/>
                  <a:pt x="1488467" y="2881313"/>
                  <a:pt x="1441180" y="2833689"/>
                </a:cubicBezTo>
                <a:cubicBezTo>
                  <a:pt x="1403350" y="2797969"/>
                  <a:pt x="1403350" y="2731294"/>
                  <a:pt x="1441180" y="2695575"/>
                </a:cubicBezTo>
                <a:cubicBezTo>
                  <a:pt x="1464824" y="2671763"/>
                  <a:pt x="1492605" y="2659856"/>
                  <a:pt x="1518908" y="2659856"/>
                </a:cubicBezTo>
                <a:close/>
                <a:moveTo>
                  <a:pt x="1223929" y="1332748"/>
                </a:moveTo>
                <a:cubicBezTo>
                  <a:pt x="1250528" y="1332748"/>
                  <a:pt x="1275945" y="1342273"/>
                  <a:pt x="1294860" y="1361323"/>
                </a:cubicBezTo>
                <a:cubicBezTo>
                  <a:pt x="1330325" y="1406567"/>
                  <a:pt x="1330325" y="1473242"/>
                  <a:pt x="1294860" y="1508961"/>
                </a:cubicBezTo>
                <a:cubicBezTo>
                  <a:pt x="1257030" y="1547061"/>
                  <a:pt x="1193192" y="1547061"/>
                  <a:pt x="1145905" y="1508961"/>
                </a:cubicBezTo>
                <a:cubicBezTo>
                  <a:pt x="1108075" y="1473242"/>
                  <a:pt x="1108075" y="1406567"/>
                  <a:pt x="1145905" y="1361323"/>
                </a:cubicBezTo>
                <a:cubicBezTo>
                  <a:pt x="1169549" y="1342273"/>
                  <a:pt x="1197330" y="1332748"/>
                  <a:pt x="1223929" y="1332748"/>
                </a:cubicBezTo>
                <a:close/>
                <a:moveTo>
                  <a:pt x="951067" y="430253"/>
                </a:moveTo>
                <a:cubicBezTo>
                  <a:pt x="951067" y="430253"/>
                  <a:pt x="951067" y="430253"/>
                  <a:pt x="1097781" y="430253"/>
                </a:cubicBezTo>
                <a:cubicBezTo>
                  <a:pt x="1097781" y="430253"/>
                  <a:pt x="1097781" y="430253"/>
                  <a:pt x="1107247" y="430253"/>
                </a:cubicBezTo>
                <a:cubicBezTo>
                  <a:pt x="1107247" y="430253"/>
                  <a:pt x="1107247" y="430253"/>
                  <a:pt x="1504797" y="430253"/>
                </a:cubicBezTo>
                <a:cubicBezTo>
                  <a:pt x="1561590" y="439778"/>
                  <a:pt x="1606551" y="485022"/>
                  <a:pt x="1606551" y="542172"/>
                </a:cubicBezTo>
                <a:cubicBezTo>
                  <a:pt x="1606551" y="606466"/>
                  <a:pt x="1561590" y="654091"/>
                  <a:pt x="1495332" y="654091"/>
                </a:cubicBezTo>
                <a:cubicBezTo>
                  <a:pt x="1495332" y="654091"/>
                  <a:pt x="1495332" y="654091"/>
                  <a:pt x="951067" y="654091"/>
                </a:cubicBezTo>
                <a:cubicBezTo>
                  <a:pt x="896640" y="654091"/>
                  <a:pt x="849313" y="606466"/>
                  <a:pt x="849313" y="542172"/>
                </a:cubicBezTo>
                <a:cubicBezTo>
                  <a:pt x="849313" y="485022"/>
                  <a:pt x="896640" y="430253"/>
                  <a:pt x="951067" y="430253"/>
                </a:cubicBezTo>
                <a:close/>
                <a:moveTo>
                  <a:pt x="631792" y="430253"/>
                </a:moveTo>
                <a:cubicBezTo>
                  <a:pt x="658391" y="430253"/>
                  <a:pt x="683808" y="439778"/>
                  <a:pt x="702722" y="458828"/>
                </a:cubicBezTo>
                <a:cubicBezTo>
                  <a:pt x="738188" y="504072"/>
                  <a:pt x="738188" y="570747"/>
                  <a:pt x="702722" y="606466"/>
                </a:cubicBezTo>
                <a:cubicBezTo>
                  <a:pt x="664893" y="644566"/>
                  <a:pt x="601055" y="644566"/>
                  <a:pt x="553768" y="606466"/>
                </a:cubicBezTo>
                <a:cubicBezTo>
                  <a:pt x="515938" y="570747"/>
                  <a:pt x="515938" y="504072"/>
                  <a:pt x="553768" y="458828"/>
                </a:cubicBezTo>
                <a:cubicBezTo>
                  <a:pt x="577411" y="439778"/>
                  <a:pt x="605193" y="430253"/>
                  <a:pt x="631792" y="430253"/>
                </a:cubicBezTo>
                <a:close/>
                <a:moveTo>
                  <a:pt x="1847712" y="0"/>
                </a:moveTo>
                <a:cubicBezTo>
                  <a:pt x="1847712" y="0"/>
                  <a:pt x="1847712" y="0"/>
                  <a:pt x="3689876" y="0"/>
                </a:cubicBezTo>
                <a:lnTo>
                  <a:pt x="3876675" y="0"/>
                </a:lnTo>
                <a:lnTo>
                  <a:pt x="5743575" y="0"/>
                </a:lnTo>
                <a:lnTo>
                  <a:pt x="5743575" y="6858000"/>
                </a:lnTo>
                <a:lnTo>
                  <a:pt x="4322763" y="6858000"/>
                </a:lnTo>
                <a:lnTo>
                  <a:pt x="3876675" y="6858000"/>
                </a:lnTo>
                <a:lnTo>
                  <a:pt x="1376837" y="6858000"/>
                </a:lnTo>
                <a:cubicBezTo>
                  <a:pt x="1320049" y="6858000"/>
                  <a:pt x="1275091" y="6801107"/>
                  <a:pt x="1275091" y="6746584"/>
                </a:cubicBezTo>
                <a:cubicBezTo>
                  <a:pt x="1275091" y="6689691"/>
                  <a:pt x="1312950" y="6644651"/>
                  <a:pt x="1367373" y="6635169"/>
                </a:cubicBezTo>
                <a:cubicBezTo>
                  <a:pt x="1367373" y="6635169"/>
                  <a:pt x="1367373" y="6635169"/>
                  <a:pt x="2032276" y="6635169"/>
                </a:cubicBezTo>
                <a:cubicBezTo>
                  <a:pt x="2086699" y="6635169"/>
                  <a:pt x="2143488" y="6587758"/>
                  <a:pt x="2143488" y="6523753"/>
                </a:cubicBezTo>
                <a:cubicBezTo>
                  <a:pt x="2143488" y="6466860"/>
                  <a:pt x="2086699" y="6412337"/>
                  <a:pt x="2032276" y="6412337"/>
                </a:cubicBezTo>
                <a:cubicBezTo>
                  <a:pt x="2032276" y="6412337"/>
                  <a:pt x="2032276" y="6412337"/>
                  <a:pt x="1717571" y="6412337"/>
                </a:cubicBezTo>
                <a:cubicBezTo>
                  <a:pt x="1653683" y="6412337"/>
                  <a:pt x="1606359" y="6364926"/>
                  <a:pt x="1606359" y="6298551"/>
                </a:cubicBezTo>
                <a:cubicBezTo>
                  <a:pt x="1606359" y="6244028"/>
                  <a:pt x="1653683" y="6196617"/>
                  <a:pt x="1717571" y="6196617"/>
                </a:cubicBezTo>
                <a:cubicBezTo>
                  <a:pt x="1717571" y="6196617"/>
                  <a:pt x="1717571" y="6196617"/>
                  <a:pt x="1793290" y="6196617"/>
                </a:cubicBezTo>
                <a:cubicBezTo>
                  <a:pt x="1793290" y="6196617"/>
                  <a:pt x="1793290" y="6196617"/>
                  <a:pt x="1793290" y="6187135"/>
                </a:cubicBezTo>
                <a:cubicBezTo>
                  <a:pt x="1793290" y="6187135"/>
                  <a:pt x="1793290" y="6187135"/>
                  <a:pt x="1857177" y="6187135"/>
                </a:cubicBezTo>
                <a:cubicBezTo>
                  <a:pt x="1921065" y="6187135"/>
                  <a:pt x="1968389" y="6142094"/>
                  <a:pt x="1968389" y="6085201"/>
                </a:cubicBezTo>
                <a:cubicBezTo>
                  <a:pt x="1968389" y="6021196"/>
                  <a:pt x="1921065" y="5973785"/>
                  <a:pt x="1857177" y="5973785"/>
                </a:cubicBezTo>
                <a:cubicBezTo>
                  <a:pt x="1857177" y="5973785"/>
                  <a:pt x="1857177" y="5973785"/>
                  <a:pt x="1303485" y="5973785"/>
                </a:cubicBezTo>
                <a:cubicBezTo>
                  <a:pt x="1246696" y="5973785"/>
                  <a:pt x="1201738" y="5919263"/>
                  <a:pt x="1201738" y="5862369"/>
                </a:cubicBezTo>
                <a:cubicBezTo>
                  <a:pt x="1201738" y="5798365"/>
                  <a:pt x="1246696" y="5750954"/>
                  <a:pt x="1303485" y="5750954"/>
                </a:cubicBezTo>
                <a:cubicBezTo>
                  <a:pt x="1303485" y="5750954"/>
                  <a:pt x="1303485" y="5750954"/>
                  <a:pt x="2346982" y="5750954"/>
                </a:cubicBezTo>
                <a:cubicBezTo>
                  <a:pt x="2410869" y="5750954"/>
                  <a:pt x="2458193" y="5705913"/>
                  <a:pt x="2458193" y="5639538"/>
                </a:cubicBezTo>
                <a:cubicBezTo>
                  <a:pt x="2458193" y="5575533"/>
                  <a:pt x="2410869" y="5528122"/>
                  <a:pt x="2346982" y="5528122"/>
                </a:cubicBezTo>
                <a:cubicBezTo>
                  <a:pt x="2346982" y="5528122"/>
                  <a:pt x="2346982" y="5528122"/>
                  <a:pt x="1793290" y="5528122"/>
                </a:cubicBezTo>
                <a:cubicBezTo>
                  <a:pt x="1793290" y="5528122"/>
                  <a:pt x="1793290" y="5528122"/>
                  <a:pt x="1717571" y="5528122"/>
                </a:cubicBezTo>
                <a:cubicBezTo>
                  <a:pt x="1653683" y="5528122"/>
                  <a:pt x="1606359" y="5480711"/>
                  <a:pt x="1606359" y="5416706"/>
                </a:cubicBezTo>
                <a:cubicBezTo>
                  <a:pt x="1606359" y="5362183"/>
                  <a:pt x="1644219" y="5314772"/>
                  <a:pt x="1698641" y="5305290"/>
                </a:cubicBezTo>
                <a:cubicBezTo>
                  <a:pt x="1698641" y="5305290"/>
                  <a:pt x="1698641" y="5305290"/>
                  <a:pt x="1857177" y="5305290"/>
                </a:cubicBezTo>
                <a:cubicBezTo>
                  <a:pt x="1921065" y="5305290"/>
                  <a:pt x="1968389" y="5257879"/>
                  <a:pt x="1968389" y="5203357"/>
                </a:cubicBezTo>
                <a:cubicBezTo>
                  <a:pt x="1968389" y="5136981"/>
                  <a:pt x="1921065" y="5091941"/>
                  <a:pt x="1857177" y="5091941"/>
                </a:cubicBezTo>
                <a:cubicBezTo>
                  <a:pt x="1857177" y="5091941"/>
                  <a:pt x="1857177" y="5091941"/>
                  <a:pt x="1653683" y="5091941"/>
                </a:cubicBezTo>
                <a:cubicBezTo>
                  <a:pt x="1589796" y="5091941"/>
                  <a:pt x="1542472" y="5035048"/>
                  <a:pt x="1542472" y="4980525"/>
                </a:cubicBezTo>
                <a:cubicBezTo>
                  <a:pt x="1542472" y="4914150"/>
                  <a:pt x="1589796" y="4869109"/>
                  <a:pt x="1653683" y="4869109"/>
                </a:cubicBezTo>
                <a:cubicBezTo>
                  <a:pt x="1653683" y="4869109"/>
                  <a:pt x="1653683" y="4869109"/>
                  <a:pt x="2096164" y="4869109"/>
                </a:cubicBezTo>
                <a:cubicBezTo>
                  <a:pt x="2162418" y="4869109"/>
                  <a:pt x="2207376" y="4812216"/>
                  <a:pt x="2207376" y="4757693"/>
                </a:cubicBezTo>
                <a:cubicBezTo>
                  <a:pt x="2207376" y="4691318"/>
                  <a:pt x="2162418" y="4646277"/>
                  <a:pt x="2096164" y="4646277"/>
                </a:cubicBezTo>
                <a:cubicBezTo>
                  <a:pt x="2096164" y="4646277"/>
                  <a:pt x="2096164" y="4646277"/>
                  <a:pt x="1606359" y="4646277"/>
                </a:cubicBezTo>
                <a:cubicBezTo>
                  <a:pt x="1561401" y="4646277"/>
                  <a:pt x="1514077" y="4608349"/>
                  <a:pt x="1506979" y="4560938"/>
                </a:cubicBezTo>
                <a:cubicBezTo>
                  <a:pt x="1497514" y="4551455"/>
                  <a:pt x="1497514" y="4544344"/>
                  <a:pt x="1497514" y="4534862"/>
                </a:cubicBezTo>
                <a:cubicBezTo>
                  <a:pt x="1497514" y="4468486"/>
                  <a:pt x="1542472" y="4423446"/>
                  <a:pt x="1606359" y="4423446"/>
                </a:cubicBezTo>
                <a:cubicBezTo>
                  <a:pt x="1606359" y="4423446"/>
                  <a:pt x="1606359" y="4423446"/>
                  <a:pt x="2280728" y="4423446"/>
                </a:cubicBezTo>
                <a:cubicBezTo>
                  <a:pt x="2328052" y="4413964"/>
                  <a:pt x="2365911" y="4366553"/>
                  <a:pt x="2365911" y="4312030"/>
                </a:cubicBezTo>
                <a:cubicBezTo>
                  <a:pt x="2365911" y="4255137"/>
                  <a:pt x="2318587" y="4207726"/>
                  <a:pt x="2254700" y="4207726"/>
                </a:cubicBezTo>
                <a:cubicBezTo>
                  <a:pt x="2254700" y="4207726"/>
                  <a:pt x="2254700" y="4207726"/>
                  <a:pt x="1939994" y="4207726"/>
                </a:cubicBezTo>
                <a:cubicBezTo>
                  <a:pt x="1885572" y="4200614"/>
                  <a:pt x="1838247" y="4153203"/>
                  <a:pt x="1838247" y="4096310"/>
                </a:cubicBezTo>
                <a:cubicBezTo>
                  <a:pt x="1838247" y="4032305"/>
                  <a:pt x="1885572" y="3984894"/>
                  <a:pt x="1939994" y="3984894"/>
                </a:cubicBezTo>
                <a:cubicBezTo>
                  <a:pt x="1939994" y="3984894"/>
                  <a:pt x="1939994" y="3984894"/>
                  <a:pt x="2086699" y="3984894"/>
                </a:cubicBezTo>
                <a:cubicBezTo>
                  <a:pt x="2152953" y="3984894"/>
                  <a:pt x="2197911" y="3930371"/>
                  <a:pt x="2197911" y="3873478"/>
                </a:cubicBezTo>
                <a:cubicBezTo>
                  <a:pt x="2197911" y="3809473"/>
                  <a:pt x="2152953" y="3762062"/>
                  <a:pt x="2086699" y="3762062"/>
                </a:cubicBezTo>
                <a:cubicBezTo>
                  <a:pt x="2086699" y="3762062"/>
                  <a:pt x="2086699" y="3762062"/>
                  <a:pt x="1533007" y="3762062"/>
                </a:cubicBezTo>
                <a:cubicBezTo>
                  <a:pt x="1469119" y="3762062"/>
                  <a:pt x="1421795" y="3717022"/>
                  <a:pt x="1421795" y="3650647"/>
                </a:cubicBezTo>
                <a:cubicBezTo>
                  <a:pt x="1421795" y="3596124"/>
                  <a:pt x="1478584" y="3539231"/>
                  <a:pt x="1533007" y="3539231"/>
                </a:cubicBezTo>
                <a:cubicBezTo>
                  <a:pt x="1533007" y="3539231"/>
                  <a:pt x="1533007" y="3539231"/>
                  <a:pt x="2576504" y="3539231"/>
                </a:cubicBezTo>
                <a:cubicBezTo>
                  <a:pt x="2633292" y="3539231"/>
                  <a:pt x="2687715" y="3494190"/>
                  <a:pt x="2687715" y="3427816"/>
                </a:cubicBezTo>
                <a:cubicBezTo>
                  <a:pt x="2687715" y="3373293"/>
                  <a:pt x="2633292" y="3316399"/>
                  <a:pt x="2576504" y="3316399"/>
                </a:cubicBezTo>
                <a:cubicBezTo>
                  <a:pt x="2576504" y="3316399"/>
                  <a:pt x="2576504" y="3316399"/>
                  <a:pt x="1939994" y="3316399"/>
                </a:cubicBezTo>
                <a:cubicBezTo>
                  <a:pt x="1885572" y="3316399"/>
                  <a:pt x="1838247" y="3268988"/>
                  <a:pt x="1838247" y="3214466"/>
                </a:cubicBezTo>
                <a:cubicBezTo>
                  <a:pt x="1838247" y="3150461"/>
                  <a:pt x="1876107" y="3103050"/>
                  <a:pt x="1930530" y="3103050"/>
                </a:cubicBezTo>
                <a:cubicBezTo>
                  <a:pt x="1930530" y="3103050"/>
                  <a:pt x="1930530" y="3103050"/>
                  <a:pt x="2086699" y="3103050"/>
                </a:cubicBezTo>
                <a:cubicBezTo>
                  <a:pt x="2152953" y="3103050"/>
                  <a:pt x="2197911" y="3046157"/>
                  <a:pt x="2197911" y="2991634"/>
                </a:cubicBezTo>
                <a:cubicBezTo>
                  <a:pt x="2197911" y="2925259"/>
                  <a:pt x="2152953" y="2880218"/>
                  <a:pt x="2086699" y="2880218"/>
                </a:cubicBezTo>
                <a:cubicBezTo>
                  <a:pt x="2086699" y="2880218"/>
                  <a:pt x="2086699" y="2880218"/>
                  <a:pt x="2022812" y="2880218"/>
                </a:cubicBezTo>
                <a:cubicBezTo>
                  <a:pt x="2022812" y="2880218"/>
                  <a:pt x="2022812" y="2880218"/>
                  <a:pt x="1876107" y="2880218"/>
                </a:cubicBezTo>
                <a:cubicBezTo>
                  <a:pt x="1819318" y="2880218"/>
                  <a:pt x="1764895" y="2832807"/>
                  <a:pt x="1764895" y="2768802"/>
                </a:cubicBezTo>
                <a:cubicBezTo>
                  <a:pt x="1764895" y="2702427"/>
                  <a:pt x="1819318" y="2657386"/>
                  <a:pt x="1876107" y="2657386"/>
                </a:cubicBezTo>
                <a:cubicBezTo>
                  <a:pt x="1876107" y="2657386"/>
                  <a:pt x="1876107" y="2657386"/>
                  <a:pt x="2022812" y="2657386"/>
                </a:cubicBezTo>
                <a:cubicBezTo>
                  <a:pt x="2022812" y="2657386"/>
                  <a:pt x="2022812" y="2657386"/>
                  <a:pt x="2328052" y="2657386"/>
                </a:cubicBezTo>
                <a:cubicBezTo>
                  <a:pt x="2391940" y="2657386"/>
                  <a:pt x="2439264" y="2609975"/>
                  <a:pt x="2439264" y="2545971"/>
                </a:cubicBezTo>
                <a:cubicBezTo>
                  <a:pt x="2439264" y="2489078"/>
                  <a:pt x="2391940" y="2434555"/>
                  <a:pt x="2328052" y="2434555"/>
                </a:cubicBezTo>
                <a:cubicBezTo>
                  <a:pt x="2328052" y="2434555"/>
                  <a:pt x="2328052" y="2434555"/>
                  <a:pt x="1625289" y="2434555"/>
                </a:cubicBezTo>
                <a:cubicBezTo>
                  <a:pt x="1561401" y="2434555"/>
                  <a:pt x="1514077" y="2377662"/>
                  <a:pt x="1514077" y="2323139"/>
                </a:cubicBezTo>
                <a:cubicBezTo>
                  <a:pt x="1514077" y="2266246"/>
                  <a:pt x="1551937" y="2218835"/>
                  <a:pt x="1606359" y="2211723"/>
                </a:cubicBezTo>
                <a:cubicBezTo>
                  <a:pt x="1606359" y="2211723"/>
                  <a:pt x="1606359" y="2211723"/>
                  <a:pt x="2271263" y="2211723"/>
                </a:cubicBezTo>
                <a:cubicBezTo>
                  <a:pt x="2328052" y="2211723"/>
                  <a:pt x="2382475" y="2164312"/>
                  <a:pt x="2382475" y="2100307"/>
                </a:cubicBezTo>
                <a:cubicBezTo>
                  <a:pt x="2382475" y="2043414"/>
                  <a:pt x="2328052" y="1986521"/>
                  <a:pt x="2271263" y="1986521"/>
                </a:cubicBezTo>
                <a:cubicBezTo>
                  <a:pt x="2271263" y="1986521"/>
                  <a:pt x="2271263" y="1986521"/>
                  <a:pt x="1958924" y="1986521"/>
                </a:cubicBezTo>
                <a:cubicBezTo>
                  <a:pt x="1892670" y="1986521"/>
                  <a:pt x="1847712" y="1941481"/>
                  <a:pt x="1847712" y="1884587"/>
                </a:cubicBezTo>
                <a:cubicBezTo>
                  <a:pt x="1847712" y="1820583"/>
                  <a:pt x="1892670" y="1773171"/>
                  <a:pt x="1958924" y="1773171"/>
                </a:cubicBezTo>
                <a:cubicBezTo>
                  <a:pt x="1958924" y="1773171"/>
                  <a:pt x="1958924" y="1773171"/>
                  <a:pt x="2041741" y="1773171"/>
                </a:cubicBezTo>
                <a:cubicBezTo>
                  <a:pt x="2041741" y="1773171"/>
                  <a:pt x="2041741" y="1773171"/>
                  <a:pt x="2105629" y="1773171"/>
                </a:cubicBezTo>
                <a:cubicBezTo>
                  <a:pt x="2162418" y="1773171"/>
                  <a:pt x="2216840" y="1718649"/>
                  <a:pt x="2216840" y="1661756"/>
                </a:cubicBezTo>
                <a:cubicBezTo>
                  <a:pt x="2216840" y="1597751"/>
                  <a:pt x="2162418" y="1550340"/>
                  <a:pt x="2105629" y="1550340"/>
                </a:cubicBezTo>
                <a:cubicBezTo>
                  <a:pt x="2105629" y="1550340"/>
                  <a:pt x="2105629" y="1550340"/>
                  <a:pt x="1542472" y="1550340"/>
                </a:cubicBezTo>
                <a:cubicBezTo>
                  <a:pt x="1488049" y="1550340"/>
                  <a:pt x="1440725" y="1505300"/>
                  <a:pt x="1440725" y="1438924"/>
                </a:cubicBezTo>
                <a:cubicBezTo>
                  <a:pt x="1440725" y="1384401"/>
                  <a:pt x="1488049" y="1327508"/>
                  <a:pt x="1551937" y="1327508"/>
                </a:cubicBezTo>
                <a:cubicBezTo>
                  <a:pt x="1551937" y="1327508"/>
                  <a:pt x="1551937" y="1327508"/>
                  <a:pt x="2585968" y="1327508"/>
                </a:cubicBezTo>
                <a:cubicBezTo>
                  <a:pt x="2652222" y="1327508"/>
                  <a:pt x="2697180" y="1282468"/>
                  <a:pt x="2697180" y="1216092"/>
                </a:cubicBezTo>
                <a:cubicBezTo>
                  <a:pt x="2697180" y="1161570"/>
                  <a:pt x="2652222" y="1104677"/>
                  <a:pt x="2585968" y="1104677"/>
                </a:cubicBezTo>
                <a:cubicBezTo>
                  <a:pt x="2585968" y="1104677"/>
                  <a:pt x="2585968" y="1104677"/>
                  <a:pt x="2041741" y="1104677"/>
                </a:cubicBezTo>
                <a:cubicBezTo>
                  <a:pt x="2041741" y="1104677"/>
                  <a:pt x="2041741" y="1104677"/>
                  <a:pt x="1958924" y="1104677"/>
                </a:cubicBezTo>
                <a:cubicBezTo>
                  <a:pt x="1892670" y="1104677"/>
                  <a:pt x="1847712" y="1057265"/>
                  <a:pt x="1847712" y="993261"/>
                </a:cubicBezTo>
                <a:cubicBezTo>
                  <a:pt x="1847712" y="936367"/>
                  <a:pt x="1892670" y="891327"/>
                  <a:pt x="1949459" y="891327"/>
                </a:cubicBezTo>
                <a:cubicBezTo>
                  <a:pt x="1949459" y="891327"/>
                  <a:pt x="1949459" y="891327"/>
                  <a:pt x="2105629" y="891327"/>
                </a:cubicBezTo>
                <a:cubicBezTo>
                  <a:pt x="2162418" y="891327"/>
                  <a:pt x="2216840" y="834434"/>
                  <a:pt x="2216840" y="779911"/>
                </a:cubicBezTo>
                <a:cubicBezTo>
                  <a:pt x="2216840" y="713536"/>
                  <a:pt x="2162418" y="668495"/>
                  <a:pt x="2105629" y="668495"/>
                </a:cubicBezTo>
                <a:cubicBezTo>
                  <a:pt x="2105629" y="668495"/>
                  <a:pt x="2105629" y="668495"/>
                  <a:pt x="2041741" y="668495"/>
                </a:cubicBezTo>
                <a:cubicBezTo>
                  <a:pt x="2041741" y="668495"/>
                  <a:pt x="2041741" y="668495"/>
                  <a:pt x="1892670" y="668495"/>
                </a:cubicBezTo>
                <a:cubicBezTo>
                  <a:pt x="1828783" y="668495"/>
                  <a:pt x="1783825" y="611602"/>
                  <a:pt x="1783825" y="557080"/>
                </a:cubicBezTo>
                <a:cubicBezTo>
                  <a:pt x="1783825" y="490704"/>
                  <a:pt x="1828783" y="445664"/>
                  <a:pt x="1892670" y="445664"/>
                </a:cubicBezTo>
                <a:cubicBezTo>
                  <a:pt x="1892670" y="445664"/>
                  <a:pt x="1892670" y="445664"/>
                  <a:pt x="2346982" y="445664"/>
                </a:cubicBezTo>
                <a:cubicBezTo>
                  <a:pt x="2401404" y="445664"/>
                  <a:pt x="2448728" y="398253"/>
                  <a:pt x="2448728" y="334248"/>
                </a:cubicBezTo>
                <a:cubicBezTo>
                  <a:pt x="2448728" y="267873"/>
                  <a:pt x="2401404" y="222832"/>
                  <a:pt x="2346982" y="222832"/>
                </a:cubicBezTo>
                <a:cubicBezTo>
                  <a:pt x="2346982" y="222832"/>
                  <a:pt x="2346982" y="222832"/>
                  <a:pt x="1847712" y="222832"/>
                </a:cubicBezTo>
                <a:cubicBezTo>
                  <a:pt x="1793290" y="222832"/>
                  <a:pt x="1736501" y="175421"/>
                  <a:pt x="1736501" y="111416"/>
                </a:cubicBezTo>
                <a:cubicBezTo>
                  <a:pt x="1736501" y="45041"/>
                  <a:pt x="1793290" y="0"/>
                  <a:pt x="18477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63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E654E8C-9FE2-4DEC-B47C-6396035076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7315200" cy="6858000"/>
          </a:xfrm>
          <a:custGeom>
            <a:avLst/>
            <a:gdLst>
              <a:gd name="connsiteX0" fmla="*/ 6669181 w 7315200"/>
              <a:gd name="connsiteY0" fmla="*/ 5761038 h 6858000"/>
              <a:gd name="connsiteX1" fmla="*/ 7203981 w 7315200"/>
              <a:gd name="connsiteY1" fmla="*/ 5761038 h 6858000"/>
              <a:gd name="connsiteX2" fmla="*/ 7315200 w 7315200"/>
              <a:gd name="connsiteY2" fmla="*/ 5872163 h 6858000"/>
              <a:gd name="connsiteX3" fmla="*/ 7203981 w 7315200"/>
              <a:gd name="connsiteY3" fmla="*/ 5983288 h 6858000"/>
              <a:gd name="connsiteX4" fmla="*/ 6669181 w 7315200"/>
              <a:gd name="connsiteY4" fmla="*/ 5983288 h 6858000"/>
              <a:gd name="connsiteX5" fmla="*/ 6557962 w 7315200"/>
              <a:gd name="connsiteY5" fmla="*/ 5872163 h 6858000"/>
              <a:gd name="connsiteX6" fmla="*/ 6669181 w 7315200"/>
              <a:gd name="connsiteY6" fmla="*/ 5761038 h 6858000"/>
              <a:gd name="connsiteX7" fmla="*/ 6340475 w 7315200"/>
              <a:gd name="connsiteY7" fmla="*/ 5760971 h 6858000"/>
              <a:gd name="connsiteX8" fmla="*/ 6409061 w 7315200"/>
              <a:gd name="connsiteY8" fmla="*/ 5789343 h 6858000"/>
              <a:gd name="connsiteX9" fmla="*/ 6409061 w 7315200"/>
              <a:gd name="connsiteY9" fmla="*/ 5938298 h 6858000"/>
              <a:gd name="connsiteX10" fmla="*/ 6271888 w 7315200"/>
              <a:gd name="connsiteY10" fmla="*/ 5938298 h 6858000"/>
              <a:gd name="connsiteX11" fmla="*/ 6271888 w 7315200"/>
              <a:gd name="connsiteY11" fmla="*/ 5789343 h 6858000"/>
              <a:gd name="connsiteX12" fmla="*/ 6340475 w 7315200"/>
              <a:gd name="connsiteY12" fmla="*/ 5760971 h 6858000"/>
              <a:gd name="connsiteX13" fmla="*/ 6858033 w 7315200"/>
              <a:gd name="connsiteY13" fmla="*/ 4878388 h 6858000"/>
              <a:gd name="connsiteX14" fmla="*/ 6936057 w 7315200"/>
              <a:gd name="connsiteY14" fmla="*/ 4906963 h 6858000"/>
              <a:gd name="connsiteX15" fmla="*/ 6936057 w 7315200"/>
              <a:gd name="connsiteY15" fmla="*/ 5054601 h 6858000"/>
              <a:gd name="connsiteX16" fmla="*/ 6787103 w 7315200"/>
              <a:gd name="connsiteY16" fmla="*/ 5054601 h 6858000"/>
              <a:gd name="connsiteX17" fmla="*/ 6787103 w 7315200"/>
              <a:gd name="connsiteY17" fmla="*/ 4906963 h 6858000"/>
              <a:gd name="connsiteX18" fmla="*/ 6858033 w 7315200"/>
              <a:gd name="connsiteY18" fmla="*/ 4878388 h 6858000"/>
              <a:gd name="connsiteX19" fmla="*/ 5985028 w 7315200"/>
              <a:gd name="connsiteY19" fmla="*/ 4878388 h 6858000"/>
              <a:gd name="connsiteX20" fmla="*/ 6382578 w 7315200"/>
              <a:gd name="connsiteY20" fmla="*/ 4878388 h 6858000"/>
              <a:gd name="connsiteX21" fmla="*/ 6392044 w 7315200"/>
              <a:gd name="connsiteY21" fmla="*/ 4878388 h 6858000"/>
              <a:gd name="connsiteX22" fmla="*/ 6538758 w 7315200"/>
              <a:gd name="connsiteY22" fmla="*/ 4878388 h 6858000"/>
              <a:gd name="connsiteX23" fmla="*/ 6640512 w 7315200"/>
              <a:gd name="connsiteY23" fmla="*/ 4990307 h 6858000"/>
              <a:gd name="connsiteX24" fmla="*/ 6538758 w 7315200"/>
              <a:gd name="connsiteY24" fmla="*/ 5102226 h 6858000"/>
              <a:gd name="connsiteX25" fmla="*/ 5994493 w 7315200"/>
              <a:gd name="connsiteY25" fmla="*/ 5102226 h 6858000"/>
              <a:gd name="connsiteX26" fmla="*/ 5883274 w 7315200"/>
              <a:gd name="connsiteY26" fmla="*/ 4990307 h 6858000"/>
              <a:gd name="connsiteX27" fmla="*/ 5985028 w 7315200"/>
              <a:gd name="connsiteY27" fmla="*/ 4878388 h 6858000"/>
              <a:gd name="connsiteX28" fmla="*/ 6064249 w 7315200"/>
              <a:gd name="connsiteY28" fmla="*/ 4435597 h 6858000"/>
              <a:gd name="connsiteX29" fmla="*/ 6132836 w 7315200"/>
              <a:gd name="connsiteY29" fmla="*/ 4469299 h 6858000"/>
              <a:gd name="connsiteX30" fmla="*/ 6132836 w 7315200"/>
              <a:gd name="connsiteY30" fmla="*/ 4618297 h 6858000"/>
              <a:gd name="connsiteX31" fmla="*/ 5995663 w 7315200"/>
              <a:gd name="connsiteY31" fmla="*/ 4618297 h 6858000"/>
              <a:gd name="connsiteX32" fmla="*/ 5995663 w 7315200"/>
              <a:gd name="connsiteY32" fmla="*/ 4469299 h 6858000"/>
              <a:gd name="connsiteX33" fmla="*/ 6064249 w 7315200"/>
              <a:gd name="connsiteY33" fmla="*/ 4435597 h 6858000"/>
              <a:gd name="connsiteX34" fmla="*/ 6090055 w 7315200"/>
              <a:gd name="connsiteY34" fmla="*/ 3542425 h 6858000"/>
              <a:gd name="connsiteX35" fmla="*/ 6159824 w 7315200"/>
              <a:gd name="connsiteY35" fmla="*/ 3577901 h 6858000"/>
              <a:gd name="connsiteX36" fmla="*/ 6159824 w 7315200"/>
              <a:gd name="connsiteY36" fmla="*/ 3717439 h 6858000"/>
              <a:gd name="connsiteX37" fmla="*/ 6020286 w 7315200"/>
              <a:gd name="connsiteY37" fmla="*/ 3717439 h 6858000"/>
              <a:gd name="connsiteX38" fmla="*/ 6020286 w 7315200"/>
              <a:gd name="connsiteY38" fmla="*/ 3577901 h 6858000"/>
              <a:gd name="connsiteX39" fmla="*/ 6090055 w 7315200"/>
              <a:gd name="connsiteY39" fmla="*/ 3542425 h 6858000"/>
              <a:gd name="connsiteX40" fmla="*/ 6453282 w 7315200"/>
              <a:gd name="connsiteY40" fmla="*/ 3494088 h 6858000"/>
              <a:gd name="connsiteX41" fmla="*/ 6988081 w 7315200"/>
              <a:gd name="connsiteY41" fmla="*/ 3494088 h 6858000"/>
              <a:gd name="connsiteX42" fmla="*/ 7099300 w 7315200"/>
              <a:gd name="connsiteY42" fmla="*/ 3606007 h 6858000"/>
              <a:gd name="connsiteX43" fmla="*/ 6988081 w 7315200"/>
              <a:gd name="connsiteY43" fmla="*/ 3717926 h 6858000"/>
              <a:gd name="connsiteX44" fmla="*/ 6453282 w 7315200"/>
              <a:gd name="connsiteY44" fmla="*/ 3717926 h 6858000"/>
              <a:gd name="connsiteX45" fmla="*/ 6342062 w 7315200"/>
              <a:gd name="connsiteY45" fmla="*/ 3606007 h 6858000"/>
              <a:gd name="connsiteX46" fmla="*/ 6453282 w 7315200"/>
              <a:gd name="connsiteY46" fmla="*/ 3494088 h 6858000"/>
              <a:gd name="connsiteX47" fmla="*/ 6579377 w 7315200"/>
              <a:gd name="connsiteY47" fmla="*/ 3103496 h 6858000"/>
              <a:gd name="connsiteX48" fmla="*/ 6650307 w 7315200"/>
              <a:gd name="connsiteY48" fmla="*/ 3131868 h 6858000"/>
              <a:gd name="connsiteX49" fmla="*/ 6650307 w 7315200"/>
              <a:gd name="connsiteY49" fmla="*/ 3278459 h 6858000"/>
              <a:gd name="connsiteX50" fmla="*/ 6501353 w 7315200"/>
              <a:gd name="connsiteY50" fmla="*/ 3278459 h 6858000"/>
              <a:gd name="connsiteX51" fmla="*/ 6501353 w 7315200"/>
              <a:gd name="connsiteY51" fmla="*/ 3131868 h 6858000"/>
              <a:gd name="connsiteX52" fmla="*/ 6579377 w 7315200"/>
              <a:gd name="connsiteY52" fmla="*/ 3103496 h 6858000"/>
              <a:gd name="connsiteX53" fmla="*/ 5680287 w 7315200"/>
              <a:gd name="connsiteY53" fmla="*/ 3094038 h 6858000"/>
              <a:gd name="connsiteX54" fmla="*/ 6087303 w 7315200"/>
              <a:gd name="connsiteY54" fmla="*/ 3094038 h 6858000"/>
              <a:gd name="connsiteX55" fmla="*/ 6096768 w 7315200"/>
              <a:gd name="connsiteY55" fmla="*/ 3094038 h 6858000"/>
              <a:gd name="connsiteX56" fmla="*/ 6234018 w 7315200"/>
              <a:gd name="connsiteY56" fmla="*/ 3094038 h 6858000"/>
              <a:gd name="connsiteX57" fmla="*/ 6345237 w 7315200"/>
              <a:gd name="connsiteY57" fmla="*/ 3205164 h 6858000"/>
              <a:gd name="connsiteX58" fmla="*/ 6234018 w 7315200"/>
              <a:gd name="connsiteY58" fmla="*/ 3316289 h 6858000"/>
              <a:gd name="connsiteX59" fmla="*/ 5689753 w 7315200"/>
              <a:gd name="connsiteY59" fmla="*/ 3316289 h 6858000"/>
              <a:gd name="connsiteX60" fmla="*/ 5587999 w 7315200"/>
              <a:gd name="connsiteY60" fmla="*/ 3205164 h 6858000"/>
              <a:gd name="connsiteX61" fmla="*/ 5680287 w 7315200"/>
              <a:gd name="connsiteY61" fmla="*/ 3094038 h 6858000"/>
              <a:gd name="connsiteX62" fmla="*/ 5796292 w 7315200"/>
              <a:gd name="connsiteY62" fmla="*/ 2659856 h 6858000"/>
              <a:gd name="connsiteX63" fmla="*/ 5874020 w 7315200"/>
              <a:gd name="connsiteY63" fmla="*/ 2695575 h 6858000"/>
              <a:gd name="connsiteX64" fmla="*/ 5874020 w 7315200"/>
              <a:gd name="connsiteY64" fmla="*/ 2833689 h 6858000"/>
              <a:gd name="connsiteX65" fmla="*/ 5727430 w 7315200"/>
              <a:gd name="connsiteY65" fmla="*/ 2833689 h 6858000"/>
              <a:gd name="connsiteX66" fmla="*/ 5727430 w 7315200"/>
              <a:gd name="connsiteY66" fmla="*/ 2695575 h 6858000"/>
              <a:gd name="connsiteX67" fmla="*/ 5796292 w 7315200"/>
              <a:gd name="connsiteY67" fmla="*/ 2659856 h 6858000"/>
              <a:gd name="connsiteX68" fmla="*/ 6091271 w 7315200"/>
              <a:gd name="connsiteY68" fmla="*/ 1332748 h 6858000"/>
              <a:gd name="connsiteX69" fmla="*/ 6169295 w 7315200"/>
              <a:gd name="connsiteY69" fmla="*/ 1361323 h 6858000"/>
              <a:gd name="connsiteX70" fmla="*/ 6169295 w 7315200"/>
              <a:gd name="connsiteY70" fmla="*/ 1508961 h 6858000"/>
              <a:gd name="connsiteX71" fmla="*/ 6020340 w 7315200"/>
              <a:gd name="connsiteY71" fmla="*/ 1508961 h 6858000"/>
              <a:gd name="connsiteX72" fmla="*/ 6020340 w 7315200"/>
              <a:gd name="connsiteY72" fmla="*/ 1361323 h 6858000"/>
              <a:gd name="connsiteX73" fmla="*/ 6091271 w 7315200"/>
              <a:gd name="connsiteY73" fmla="*/ 1332748 h 6858000"/>
              <a:gd name="connsiteX74" fmla="*/ 6683408 w 7315200"/>
              <a:gd name="connsiteY74" fmla="*/ 430253 h 6858000"/>
              <a:gd name="connsiteX75" fmla="*/ 6761432 w 7315200"/>
              <a:gd name="connsiteY75" fmla="*/ 458828 h 6858000"/>
              <a:gd name="connsiteX76" fmla="*/ 6761432 w 7315200"/>
              <a:gd name="connsiteY76" fmla="*/ 606466 h 6858000"/>
              <a:gd name="connsiteX77" fmla="*/ 6612478 w 7315200"/>
              <a:gd name="connsiteY77" fmla="*/ 606466 h 6858000"/>
              <a:gd name="connsiteX78" fmla="*/ 6612478 w 7315200"/>
              <a:gd name="connsiteY78" fmla="*/ 458828 h 6858000"/>
              <a:gd name="connsiteX79" fmla="*/ 6683408 w 7315200"/>
              <a:gd name="connsiteY79" fmla="*/ 430253 h 6858000"/>
              <a:gd name="connsiteX80" fmla="*/ 5810403 w 7315200"/>
              <a:gd name="connsiteY80" fmla="*/ 430253 h 6858000"/>
              <a:gd name="connsiteX81" fmla="*/ 6207953 w 7315200"/>
              <a:gd name="connsiteY81" fmla="*/ 430253 h 6858000"/>
              <a:gd name="connsiteX82" fmla="*/ 6217419 w 7315200"/>
              <a:gd name="connsiteY82" fmla="*/ 430253 h 6858000"/>
              <a:gd name="connsiteX83" fmla="*/ 6364133 w 7315200"/>
              <a:gd name="connsiteY83" fmla="*/ 430253 h 6858000"/>
              <a:gd name="connsiteX84" fmla="*/ 6465887 w 7315200"/>
              <a:gd name="connsiteY84" fmla="*/ 542172 h 6858000"/>
              <a:gd name="connsiteX85" fmla="*/ 6364133 w 7315200"/>
              <a:gd name="connsiteY85" fmla="*/ 654091 h 6858000"/>
              <a:gd name="connsiteX86" fmla="*/ 5819868 w 7315200"/>
              <a:gd name="connsiteY86" fmla="*/ 654091 h 6858000"/>
              <a:gd name="connsiteX87" fmla="*/ 5708649 w 7315200"/>
              <a:gd name="connsiteY87" fmla="*/ 542172 h 6858000"/>
              <a:gd name="connsiteX88" fmla="*/ 5810403 w 7315200"/>
              <a:gd name="connsiteY88" fmla="*/ 430253 h 6858000"/>
              <a:gd name="connsiteX89" fmla="*/ 0 w 7315200"/>
              <a:gd name="connsiteY89" fmla="*/ 0 h 6858000"/>
              <a:gd name="connsiteX90" fmla="*/ 1571625 w 7315200"/>
              <a:gd name="connsiteY90" fmla="*/ 0 h 6858000"/>
              <a:gd name="connsiteX91" fmla="*/ 2686050 w 7315200"/>
              <a:gd name="connsiteY91" fmla="*/ 0 h 6858000"/>
              <a:gd name="connsiteX92" fmla="*/ 3438525 w 7315200"/>
              <a:gd name="connsiteY92" fmla="*/ 0 h 6858000"/>
              <a:gd name="connsiteX93" fmla="*/ 3625324 w 7315200"/>
              <a:gd name="connsiteY93" fmla="*/ 0 h 6858000"/>
              <a:gd name="connsiteX94" fmla="*/ 5467488 w 7315200"/>
              <a:gd name="connsiteY94" fmla="*/ 0 h 6858000"/>
              <a:gd name="connsiteX95" fmla="*/ 5578699 w 7315200"/>
              <a:gd name="connsiteY95" fmla="*/ 111416 h 6858000"/>
              <a:gd name="connsiteX96" fmla="*/ 5467488 w 7315200"/>
              <a:gd name="connsiteY96" fmla="*/ 222832 h 6858000"/>
              <a:gd name="connsiteX97" fmla="*/ 4968218 w 7315200"/>
              <a:gd name="connsiteY97" fmla="*/ 222832 h 6858000"/>
              <a:gd name="connsiteX98" fmla="*/ 4866472 w 7315200"/>
              <a:gd name="connsiteY98" fmla="*/ 334248 h 6858000"/>
              <a:gd name="connsiteX99" fmla="*/ 4968218 w 7315200"/>
              <a:gd name="connsiteY99" fmla="*/ 445664 h 6858000"/>
              <a:gd name="connsiteX100" fmla="*/ 5422530 w 7315200"/>
              <a:gd name="connsiteY100" fmla="*/ 445664 h 6858000"/>
              <a:gd name="connsiteX101" fmla="*/ 5531375 w 7315200"/>
              <a:gd name="connsiteY101" fmla="*/ 557080 h 6858000"/>
              <a:gd name="connsiteX102" fmla="*/ 5422530 w 7315200"/>
              <a:gd name="connsiteY102" fmla="*/ 668495 h 6858000"/>
              <a:gd name="connsiteX103" fmla="*/ 5273459 w 7315200"/>
              <a:gd name="connsiteY103" fmla="*/ 668495 h 6858000"/>
              <a:gd name="connsiteX104" fmla="*/ 5209571 w 7315200"/>
              <a:gd name="connsiteY104" fmla="*/ 668495 h 6858000"/>
              <a:gd name="connsiteX105" fmla="*/ 5098360 w 7315200"/>
              <a:gd name="connsiteY105" fmla="*/ 779911 h 6858000"/>
              <a:gd name="connsiteX106" fmla="*/ 5209571 w 7315200"/>
              <a:gd name="connsiteY106" fmla="*/ 891327 h 6858000"/>
              <a:gd name="connsiteX107" fmla="*/ 5365741 w 7315200"/>
              <a:gd name="connsiteY107" fmla="*/ 891327 h 6858000"/>
              <a:gd name="connsiteX108" fmla="*/ 5467488 w 7315200"/>
              <a:gd name="connsiteY108" fmla="*/ 993261 h 6858000"/>
              <a:gd name="connsiteX109" fmla="*/ 5356276 w 7315200"/>
              <a:gd name="connsiteY109" fmla="*/ 1104677 h 6858000"/>
              <a:gd name="connsiteX110" fmla="*/ 5273459 w 7315200"/>
              <a:gd name="connsiteY110" fmla="*/ 1104677 h 6858000"/>
              <a:gd name="connsiteX111" fmla="*/ 4729232 w 7315200"/>
              <a:gd name="connsiteY111" fmla="*/ 1104677 h 6858000"/>
              <a:gd name="connsiteX112" fmla="*/ 4618020 w 7315200"/>
              <a:gd name="connsiteY112" fmla="*/ 1216092 h 6858000"/>
              <a:gd name="connsiteX113" fmla="*/ 4729232 w 7315200"/>
              <a:gd name="connsiteY113" fmla="*/ 1327508 h 6858000"/>
              <a:gd name="connsiteX114" fmla="*/ 5763263 w 7315200"/>
              <a:gd name="connsiteY114" fmla="*/ 1327508 h 6858000"/>
              <a:gd name="connsiteX115" fmla="*/ 5874475 w 7315200"/>
              <a:gd name="connsiteY115" fmla="*/ 1438924 h 6858000"/>
              <a:gd name="connsiteX116" fmla="*/ 5772728 w 7315200"/>
              <a:gd name="connsiteY116" fmla="*/ 1550340 h 6858000"/>
              <a:gd name="connsiteX117" fmla="*/ 5209571 w 7315200"/>
              <a:gd name="connsiteY117" fmla="*/ 1550340 h 6858000"/>
              <a:gd name="connsiteX118" fmla="*/ 5098360 w 7315200"/>
              <a:gd name="connsiteY118" fmla="*/ 1661756 h 6858000"/>
              <a:gd name="connsiteX119" fmla="*/ 5209571 w 7315200"/>
              <a:gd name="connsiteY119" fmla="*/ 1773171 h 6858000"/>
              <a:gd name="connsiteX120" fmla="*/ 5273459 w 7315200"/>
              <a:gd name="connsiteY120" fmla="*/ 1773171 h 6858000"/>
              <a:gd name="connsiteX121" fmla="*/ 5356276 w 7315200"/>
              <a:gd name="connsiteY121" fmla="*/ 1773171 h 6858000"/>
              <a:gd name="connsiteX122" fmla="*/ 5467488 w 7315200"/>
              <a:gd name="connsiteY122" fmla="*/ 1884587 h 6858000"/>
              <a:gd name="connsiteX123" fmla="*/ 5356276 w 7315200"/>
              <a:gd name="connsiteY123" fmla="*/ 1986521 h 6858000"/>
              <a:gd name="connsiteX124" fmla="*/ 5043937 w 7315200"/>
              <a:gd name="connsiteY124" fmla="*/ 1986521 h 6858000"/>
              <a:gd name="connsiteX125" fmla="*/ 4932725 w 7315200"/>
              <a:gd name="connsiteY125" fmla="*/ 2100307 h 6858000"/>
              <a:gd name="connsiteX126" fmla="*/ 5043937 w 7315200"/>
              <a:gd name="connsiteY126" fmla="*/ 2211723 h 6858000"/>
              <a:gd name="connsiteX127" fmla="*/ 5708841 w 7315200"/>
              <a:gd name="connsiteY127" fmla="*/ 2211723 h 6858000"/>
              <a:gd name="connsiteX128" fmla="*/ 5801123 w 7315200"/>
              <a:gd name="connsiteY128" fmla="*/ 2323139 h 6858000"/>
              <a:gd name="connsiteX129" fmla="*/ 5689911 w 7315200"/>
              <a:gd name="connsiteY129" fmla="*/ 2434555 h 6858000"/>
              <a:gd name="connsiteX130" fmla="*/ 4987148 w 7315200"/>
              <a:gd name="connsiteY130" fmla="*/ 2434555 h 6858000"/>
              <a:gd name="connsiteX131" fmla="*/ 4875936 w 7315200"/>
              <a:gd name="connsiteY131" fmla="*/ 2545971 h 6858000"/>
              <a:gd name="connsiteX132" fmla="*/ 4987148 w 7315200"/>
              <a:gd name="connsiteY132" fmla="*/ 2657386 h 6858000"/>
              <a:gd name="connsiteX133" fmla="*/ 5292388 w 7315200"/>
              <a:gd name="connsiteY133" fmla="*/ 2657386 h 6858000"/>
              <a:gd name="connsiteX134" fmla="*/ 5439093 w 7315200"/>
              <a:gd name="connsiteY134" fmla="*/ 2657386 h 6858000"/>
              <a:gd name="connsiteX135" fmla="*/ 5550305 w 7315200"/>
              <a:gd name="connsiteY135" fmla="*/ 2768802 h 6858000"/>
              <a:gd name="connsiteX136" fmla="*/ 5439093 w 7315200"/>
              <a:gd name="connsiteY136" fmla="*/ 2880218 h 6858000"/>
              <a:gd name="connsiteX137" fmla="*/ 5292388 w 7315200"/>
              <a:gd name="connsiteY137" fmla="*/ 2880218 h 6858000"/>
              <a:gd name="connsiteX138" fmla="*/ 5228501 w 7315200"/>
              <a:gd name="connsiteY138" fmla="*/ 2880218 h 6858000"/>
              <a:gd name="connsiteX139" fmla="*/ 5117289 w 7315200"/>
              <a:gd name="connsiteY139" fmla="*/ 2991634 h 6858000"/>
              <a:gd name="connsiteX140" fmla="*/ 5228501 w 7315200"/>
              <a:gd name="connsiteY140" fmla="*/ 3103050 h 6858000"/>
              <a:gd name="connsiteX141" fmla="*/ 5384670 w 7315200"/>
              <a:gd name="connsiteY141" fmla="*/ 3103050 h 6858000"/>
              <a:gd name="connsiteX142" fmla="*/ 5476953 w 7315200"/>
              <a:gd name="connsiteY142" fmla="*/ 3214466 h 6858000"/>
              <a:gd name="connsiteX143" fmla="*/ 5375206 w 7315200"/>
              <a:gd name="connsiteY143" fmla="*/ 3316399 h 6858000"/>
              <a:gd name="connsiteX144" fmla="*/ 4738696 w 7315200"/>
              <a:gd name="connsiteY144" fmla="*/ 3316399 h 6858000"/>
              <a:gd name="connsiteX145" fmla="*/ 4627485 w 7315200"/>
              <a:gd name="connsiteY145" fmla="*/ 3427816 h 6858000"/>
              <a:gd name="connsiteX146" fmla="*/ 4738696 w 7315200"/>
              <a:gd name="connsiteY146" fmla="*/ 3539231 h 6858000"/>
              <a:gd name="connsiteX147" fmla="*/ 5782193 w 7315200"/>
              <a:gd name="connsiteY147" fmla="*/ 3539231 h 6858000"/>
              <a:gd name="connsiteX148" fmla="*/ 5893405 w 7315200"/>
              <a:gd name="connsiteY148" fmla="*/ 3650647 h 6858000"/>
              <a:gd name="connsiteX149" fmla="*/ 5782193 w 7315200"/>
              <a:gd name="connsiteY149" fmla="*/ 3762062 h 6858000"/>
              <a:gd name="connsiteX150" fmla="*/ 5228501 w 7315200"/>
              <a:gd name="connsiteY150" fmla="*/ 3762062 h 6858000"/>
              <a:gd name="connsiteX151" fmla="*/ 5117289 w 7315200"/>
              <a:gd name="connsiteY151" fmla="*/ 3873478 h 6858000"/>
              <a:gd name="connsiteX152" fmla="*/ 5228501 w 7315200"/>
              <a:gd name="connsiteY152" fmla="*/ 3984894 h 6858000"/>
              <a:gd name="connsiteX153" fmla="*/ 5375206 w 7315200"/>
              <a:gd name="connsiteY153" fmla="*/ 3984894 h 6858000"/>
              <a:gd name="connsiteX154" fmla="*/ 5476953 w 7315200"/>
              <a:gd name="connsiteY154" fmla="*/ 4096310 h 6858000"/>
              <a:gd name="connsiteX155" fmla="*/ 5375206 w 7315200"/>
              <a:gd name="connsiteY155" fmla="*/ 4207726 h 6858000"/>
              <a:gd name="connsiteX156" fmla="*/ 5060500 w 7315200"/>
              <a:gd name="connsiteY156" fmla="*/ 4207726 h 6858000"/>
              <a:gd name="connsiteX157" fmla="*/ 4949289 w 7315200"/>
              <a:gd name="connsiteY157" fmla="*/ 4312030 h 6858000"/>
              <a:gd name="connsiteX158" fmla="*/ 5034472 w 7315200"/>
              <a:gd name="connsiteY158" fmla="*/ 4423446 h 6858000"/>
              <a:gd name="connsiteX159" fmla="*/ 5708841 w 7315200"/>
              <a:gd name="connsiteY159" fmla="*/ 4423446 h 6858000"/>
              <a:gd name="connsiteX160" fmla="*/ 5817686 w 7315200"/>
              <a:gd name="connsiteY160" fmla="*/ 4534862 h 6858000"/>
              <a:gd name="connsiteX161" fmla="*/ 5808221 w 7315200"/>
              <a:gd name="connsiteY161" fmla="*/ 4560938 h 6858000"/>
              <a:gd name="connsiteX162" fmla="*/ 5708841 w 7315200"/>
              <a:gd name="connsiteY162" fmla="*/ 4646277 h 6858000"/>
              <a:gd name="connsiteX163" fmla="*/ 5219036 w 7315200"/>
              <a:gd name="connsiteY163" fmla="*/ 4646277 h 6858000"/>
              <a:gd name="connsiteX164" fmla="*/ 5107824 w 7315200"/>
              <a:gd name="connsiteY164" fmla="*/ 4757693 h 6858000"/>
              <a:gd name="connsiteX165" fmla="*/ 5219036 w 7315200"/>
              <a:gd name="connsiteY165" fmla="*/ 4869109 h 6858000"/>
              <a:gd name="connsiteX166" fmla="*/ 5661517 w 7315200"/>
              <a:gd name="connsiteY166" fmla="*/ 4869109 h 6858000"/>
              <a:gd name="connsiteX167" fmla="*/ 5772728 w 7315200"/>
              <a:gd name="connsiteY167" fmla="*/ 4980525 h 6858000"/>
              <a:gd name="connsiteX168" fmla="*/ 5661517 w 7315200"/>
              <a:gd name="connsiteY168" fmla="*/ 5091941 h 6858000"/>
              <a:gd name="connsiteX169" fmla="*/ 5458023 w 7315200"/>
              <a:gd name="connsiteY169" fmla="*/ 5091941 h 6858000"/>
              <a:gd name="connsiteX170" fmla="*/ 5346811 w 7315200"/>
              <a:gd name="connsiteY170" fmla="*/ 5203357 h 6858000"/>
              <a:gd name="connsiteX171" fmla="*/ 5458023 w 7315200"/>
              <a:gd name="connsiteY171" fmla="*/ 5305290 h 6858000"/>
              <a:gd name="connsiteX172" fmla="*/ 5616559 w 7315200"/>
              <a:gd name="connsiteY172" fmla="*/ 5305290 h 6858000"/>
              <a:gd name="connsiteX173" fmla="*/ 5708841 w 7315200"/>
              <a:gd name="connsiteY173" fmla="*/ 5416706 h 6858000"/>
              <a:gd name="connsiteX174" fmla="*/ 5597629 w 7315200"/>
              <a:gd name="connsiteY174" fmla="*/ 5528122 h 6858000"/>
              <a:gd name="connsiteX175" fmla="*/ 5521910 w 7315200"/>
              <a:gd name="connsiteY175" fmla="*/ 5528122 h 6858000"/>
              <a:gd name="connsiteX176" fmla="*/ 4968218 w 7315200"/>
              <a:gd name="connsiteY176" fmla="*/ 5528122 h 6858000"/>
              <a:gd name="connsiteX177" fmla="*/ 4857007 w 7315200"/>
              <a:gd name="connsiteY177" fmla="*/ 5639538 h 6858000"/>
              <a:gd name="connsiteX178" fmla="*/ 4968218 w 7315200"/>
              <a:gd name="connsiteY178" fmla="*/ 5750954 h 6858000"/>
              <a:gd name="connsiteX179" fmla="*/ 6011715 w 7315200"/>
              <a:gd name="connsiteY179" fmla="*/ 5750954 h 6858000"/>
              <a:gd name="connsiteX180" fmla="*/ 6113462 w 7315200"/>
              <a:gd name="connsiteY180" fmla="*/ 5862369 h 6858000"/>
              <a:gd name="connsiteX181" fmla="*/ 6011715 w 7315200"/>
              <a:gd name="connsiteY181" fmla="*/ 5973785 h 6858000"/>
              <a:gd name="connsiteX182" fmla="*/ 5458023 w 7315200"/>
              <a:gd name="connsiteY182" fmla="*/ 5973785 h 6858000"/>
              <a:gd name="connsiteX183" fmla="*/ 5346811 w 7315200"/>
              <a:gd name="connsiteY183" fmla="*/ 6085201 h 6858000"/>
              <a:gd name="connsiteX184" fmla="*/ 5458023 w 7315200"/>
              <a:gd name="connsiteY184" fmla="*/ 6187135 h 6858000"/>
              <a:gd name="connsiteX185" fmla="*/ 5521910 w 7315200"/>
              <a:gd name="connsiteY185" fmla="*/ 6187135 h 6858000"/>
              <a:gd name="connsiteX186" fmla="*/ 5521910 w 7315200"/>
              <a:gd name="connsiteY186" fmla="*/ 6196617 h 6858000"/>
              <a:gd name="connsiteX187" fmla="*/ 5597629 w 7315200"/>
              <a:gd name="connsiteY187" fmla="*/ 6196617 h 6858000"/>
              <a:gd name="connsiteX188" fmla="*/ 5708841 w 7315200"/>
              <a:gd name="connsiteY188" fmla="*/ 6298551 h 6858000"/>
              <a:gd name="connsiteX189" fmla="*/ 5597629 w 7315200"/>
              <a:gd name="connsiteY189" fmla="*/ 6412337 h 6858000"/>
              <a:gd name="connsiteX190" fmla="*/ 5282924 w 7315200"/>
              <a:gd name="connsiteY190" fmla="*/ 6412337 h 6858000"/>
              <a:gd name="connsiteX191" fmla="*/ 5171712 w 7315200"/>
              <a:gd name="connsiteY191" fmla="*/ 6523753 h 6858000"/>
              <a:gd name="connsiteX192" fmla="*/ 5282924 w 7315200"/>
              <a:gd name="connsiteY192" fmla="*/ 6635169 h 6858000"/>
              <a:gd name="connsiteX193" fmla="*/ 5947827 w 7315200"/>
              <a:gd name="connsiteY193" fmla="*/ 6635169 h 6858000"/>
              <a:gd name="connsiteX194" fmla="*/ 6040109 w 7315200"/>
              <a:gd name="connsiteY194" fmla="*/ 6746584 h 6858000"/>
              <a:gd name="connsiteX195" fmla="*/ 5938363 w 7315200"/>
              <a:gd name="connsiteY195" fmla="*/ 6858000 h 6858000"/>
              <a:gd name="connsiteX196" fmla="*/ 3438525 w 7315200"/>
              <a:gd name="connsiteY196" fmla="*/ 6858000 h 6858000"/>
              <a:gd name="connsiteX197" fmla="*/ 2992437 w 7315200"/>
              <a:gd name="connsiteY197" fmla="*/ 6858000 h 6858000"/>
              <a:gd name="connsiteX198" fmla="*/ 2686050 w 7315200"/>
              <a:gd name="connsiteY198" fmla="*/ 6858000 h 6858000"/>
              <a:gd name="connsiteX199" fmla="*/ 1571625 w 7315200"/>
              <a:gd name="connsiteY199" fmla="*/ 6858000 h 6858000"/>
              <a:gd name="connsiteX200" fmla="*/ 0 w 7315200"/>
              <a:gd name="connsiteY20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7315200" h="6858000">
                <a:moveTo>
                  <a:pt x="6669181" y="5761038"/>
                </a:moveTo>
                <a:cubicBezTo>
                  <a:pt x="7203981" y="5761038"/>
                  <a:pt x="7203981" y="5761038"/>
                  <a:pt x="7203981" y="5761038"/>
                </a:cubicBezTo>
                <a:cubicBezTo>
                  <a:pt x="7267873" y="5761038"/>
                  <a:pt x="7315200" y="5808325"/>
                  <a:pt x="7315200" y="5872163"/>
                </a:cubicBezTo>
                <a:cubicBezTo>
                  <a:pt x="7315200" y="5928908"/>
                  <a:pt x="7267873" y="5983288"/>
                  <a:pt x="7203981" y="5983288"/>
                </a:cubicBezTo>
                <a:cubicBezTo>
                  <a:pt x="6669181" y="5983288"/>
                  <a:pt x="6669181" y="5983288"/>
                  <a:pt x="6669181" y="5983288"/>
                </a:cubicBezTo>
                <a:cubicBezTo>
                  <a:pt x="6602923" y="5983288"/>
                  <a:pt x="6557962" y="5928908"/>
                  <a:pt x="6557962" y="5872163"/>
                </a:cubicBezTo>
                <a:cubicBezTo>
                  <a:pt x="6557962" y="5808325"/>
                  <a:pt x="6602923" y="5761038"/>
                  <a:pt x="6669181" y="5761038"/>
                </a:cubicBezTo>
                <a:close/>
                <a:moveTo>
                  <a:pt x="6340475" y="5760971"/>
                </a:moveTo>
                <a:cubicBezTo>
                  <a:pt x="6365899" y="5760971"/>
                  <a:pt x="6391323" y="5770428"/>
                  <a:pt x="6409061" y="5789343"/>
                </a:cubicBezTo>
                <a:cubicBezTo>
                  <a:pt x="6456362" y="5836630"/>
                  <a:pt x="6456362" y="5900468"/>
                  <a:pt x="6409061" y="5938298"/>
                </a:cubicBezTo>
                <a:cubicBezTo>
                  <a:pt x="6373585" y="5973763"/>
                  <a:pt x="6307364" y="5973763"/>
                  <a:pt x="6271888" y="5938298"/>
                </a:cubicBezTo>
                <a:cubicBezTo>
                  <a:pt x="6224587" y="5900468"/>
                  <a:pt x="6224587" y="5836630"/>
                  <a:pt x="6271888" y="5789343"/>
                </a:cubicBezTo>
                <a:cubicBezTo>
                  <a:pt x="6289626" y="5770428"/>
                  <a:pt x="6315051" y="5760971"/>
                  <a:pt x="6340475" y="5760971"/>
                </a:cubicBezTo>
                <a:close/>
                <a:moveTo>
                  <a:pt x="6858033" y="4878388"/>
                </a:moveTo>
                <a:cubicBezTo>
                  <a:pt x="6884632" y="4878388"/>
                  <a:pt x="6912414" y="4887913"/>
                  <a:pt x="6936057" y="4906963"/>
                </a:cubicBezTo>
                <a:cubicBezTo>
                  <a:pt x="6973887" y="4952207"/>
                  <a:pt x="6973887" y="5018882"/>
                  <a:pt x="6936057" y="5054601"/>
                </a:cubicBezTo>
                <a:cubicBezTo>
                  <a:pt x="6888770" y="5092701"/>
                  <a:pt x="6824932" y="5092701"/>
                  <a:pt x="6787103" y="5054601"/>
                </a:cubicBezTo>
                <a:cubicBezTo>
                  <a:pt x="6751637" y="5018882"/>
                  <a:pt x="6751637" y="4952207"/>
                  <a:pt x="6787103" y="4906963"/>
                </a:cubicBezTo>
                <a:cubicBezTo>
                  <a:pt x="6806017" y="4887913"/>
                  <a:pt x="6831434" y="4878388"/>
                  <a:pt x="6858033" y="4878388"/>
                </a:cubicBezTo>
                <a:close/>
                <a:moveTo>
                  <a:pt x="5985028" y="4878388"/>
                </a:moveTo>
                <a:cubicBezTo>
                  <a:pt x="6382578" y="4878388"/>
                  <a:pt x="6382578" y="4878388"/>
                  <a:pt x="6382578" y="4878388"/>
                </a:cubicBezTo>
                <a:cubicBezTo>
                  <a:pt x="6392044" y="4878388"/>
                  <a:pt x="6392044" y="4878388"/>
                  <a:pt x="6392044" y="4878388"/>
                </a:cubicBezTo>
                <a:cubicBezTo>
                  <a:pt x="6538758" y="4878388"/>
                  <a:pt x="6538758" y="4878388"/>
                  <a:pt x="6538758" y="4878388"/>
                </a:cubicBezTo>
                <a:cubicBezTo>
                  <a:pt x="6593185" y="4878388"/>
                  <a:pt x="6640512" y="4933157"/>
                  <a:pt x="6640512" y="4990307"/>
                </a:cubicBezTo>
                <a:cubicBezTo>
                  <a:pt x="6640512" y="5054601"/>
                  <a:pt x="6593185" y="5102226"/>
                  <a:pt x="6538758" y="5102226"/>
                </a:cubicBezTo>
                <a:cubicBezTo>
                  <a:pt x="5994493" y="5102226"/>
                  <a:pt x="5994493" y="5102226"/>
                  <a:pt x="5994493" y="5102226"/>
                </a:cubicBezTo>
                <a:cubicBezTo>
                  <a:pt x="5928235" y="5102226"/>
                  <a:pt x="5883274" y="5054601"/>
                  <a:pt x="5883274" y="4990307"/>
                </a:cubicBezTo>
                <a:cubicBezTo>
                  <a:pt x="5883274" y="4933157"/>
                  <a:pt x="5928235" y="4887913"/>
                  <a:pt x="5985028" y="4878388"/>
                </a:cubicBezTo>
                <a:close/>
                <a:moveTo>
                  <a:pt x="6064249" y="4435597"/>
                </a:moveTo>
                <a:cubicBezTo>
                  <a:pt x="6089673" y="4435597"/>
                  <a:pt x="6115098" y="4446831"/>
                  <a:pt x="6132836" y="4469299"/>
                </a:cubicBezTo>
                <a:cubicBezTo>
                  <a:pt x="6180137" y="4507140"/>
                  <a:pt x="6180137" y="4570996"/>
                  <a:pt x="6132836" y="4618297"/>
                </a:cubicBezTo>
                <a:cubicBezTo>
                  <a:pt x="6097360" y="4656138"/>
                  <a:pt x="6031139" y="4656138"/>
                  <a:pt x="5995663" y="4618297"/>
                </a:cubicBezTo>
                <a:cubicBezTo>
                  <a:pt x="5948362" y="4570996"/>
                  <a:pt x="5948362" y="4507140"/>
                  <a:pt x="5995663" y="4469299"/>
                </a:cubicBezTo>
                <a:cubicBezTo>
                  <a:pt x="6013401" y="4446831"/>
                  <a:pt x="6038825" y="4435597"/>
                  <a:pt x="6064249" y="4435597"/>
                </a:cubicBezTo>
                <a:close/>
                <a:moveTo>
                  <a:pt x="6090055" y="3542425"/>
                </a:moveTo>
                <a:cubicBezTo>
                  <a:pt x="6115479" y="3542425"/>
                  <a:pt x="6140903" y="3554251"/>
                  <a:pt x="6159824" y="3577901"/>
                </a:cubicBezTo>
                <a:cubicBezTo>
                  <a:pt x="6207125" y="3615742"/>
                  <a:pt x="6207125" y="3679598"/>
                  <a:pt x="6159824" y="3717439"/>
                </a:cubicBezTo>
                <a:cubicBezTo>
                  <a:pt x="6121983" y="3762375"/>
                  <a:pt x="6058127" y="3762375"/>
                  <a:pt x="6020286" y="3717439"/>
                </a:cubicBezTo>
                <a:cubicBezTo>
                  <a:pt x="5975350" y="3679598"/>
                  <a:pt x="5975350" y="3615742"/>
                  <a:pt x="6020286" y="3577901"/>
                </a:cubicBezTo>
                <a:cubicBezTo>
                  <a:pt x="6039206" y="3554251"/>
                  <a:pt x="6064630" y="3542425"/>
                  <a:pt x="6090055" y="3542425"/>
                </a:cubicBezTo>
                <a:close/>
                <a:moveTo>
                  <a:pt x="6453282" y="3494088"/>
                </a:moveTo>
                <a:cubicBezTo>
                  <a:pt x="6988081" y="3494088"/>
                  <a:pt x="6988081" y="3494088"/>
                  <a:pt x="6988081" y="3494088"/>
                </a:cubicBezTo>
                <a:cubicBezTo>
                  <a:pt x="7051973" y="3494088"/>
                  <a:pt x="7099300" y="3541713"/>
                  <a:pt x="7099300" y="3606007"/>
                </a:cubicBezTo>
                <a:cubicBezTo>
                  <a:pt x="7099300" y="3663157"/>
                  <a:pt x="7051973" y="3717926"/>
                  <a:pt x="6988081" y="3717926"/>
                </a:cubicBezTo>
                <a:lnTo>
                  <a:pt x="6453282" y="3717926"/>
                </a:lnTo>
                <a:cubicBezTo>
                  <a:pt x="6387023" y="3717926"/>
                  <a:pt x="6342062" y="3663157"/>
                  <a:pt x="6342062" y="3606007"/>
                </a:cubicBezTo>
                <a:cubicBezTo>
                  <a:pt x="6342062" y="3541713"/>
                  <a:pt x="6387023" y="3494088"/>
                  <a:pt x="6453282" y="3494088"/>
                </a:cubicBezTo>
                <a:close/>
                <a:moveTo>
                  <a:pt x="6579377" y="3103496"/>
                </a:moveTo>
                <a:cubicBezTo>
                  <a:pt x="6605976" y="3103496"/>
                  <a:pt x="6631392" y="3112953"/>
                  <a:pt x="6650307" y="3131868"/>
                </a:cubicBezTo>
                <a:cubicBezTo>
                  <a:pt x="6688137" y="3167334"/>
                  <a:pt x="6688137" y="3233535"/>
                  <a:pt x="6650307" y="3278459"/>
                </a:cubicBezTo>
                <a:cubicBezTo>
                  <a:pt x="6612478" y="3316289"/>
                  <a:pt x="6548640" y="3316289"/>
                  <a:pt x="6501353" y="3278459"/>
                </a:cubicBezTo>
                <a:cubicBezTo>
                  <a:pt x="6465887" y="3233535"/>
                  <a:pt x="6465887" y="3167334"/>
                  <a:pt x="6501353" y="3131868"/>
                </a:cubicBezTo>
                <a:cubicBezTo>
                  <a:pt x="6524996" y="3112953"/>
                  <a:pt x="6552777" y="3103496"/>
                  <a:pt x="6579377" y="3103496"/>
                </a:cubicBezTo>
                <a:close/>
                <a:moveTo>
                  <a:pt x="5680287" y="3094038"/>
                </a:moveTo>
                <a:cubicBezTo>
                  <a:pt x="6087303" y="3094038"/>
                  <a:pt x="6087303" y="3094038"/>
                  <a:pt x="6087303" y="3094038"/>
                </a:cubicBezTo>
                <a:cubicBezTo>
                  <a:pt x="6087303" y="3094038"/>
                  <a:pt x="6087303" y="3094038"/>
                  <a:pt x="6096768" y="3094038"/>
                </a:cubicBezTo>
                <a:cubicBezTo>
                  <a:pt x="6234018" y="3094038"/>
                  <a:pt x="6234018" y="3094038"/>
                  <a:pt x="6234018" y="3094038"/>
                </a:cubicBezTo>
                <a:cubicBezTo>
                  <a:pt x="6300276" y="3094038"/>
                  <a:pt x="6345237" y="3141326"/>
                  <a:pt x="6345237" y="3205164"/>
                </a:cubicBezTo>
                <a:cubicBezTo>
                  <a:pt x="6345237" y="3261908"/>
                  <a:pt x="6300276" y="3316289"/>
                  <a:pt x="6234018" y="3316289"/>
                </a:cubicBezTo>
                <a:lnTo>
                  <a:pt x="5689753" y="3316289"/>
                </a:lnTo>
                <a:cubicBezTo>
                  <a:pt x="5635326" y="3316289"/>
                  <a:pt x="5587999" y="3261908"/>
                  <a:pt x="5587999" y="3205164"/>
                </a:cubicBezTo>
                <a:cubicBezTo>
                  <a:pt x="5587999" y="3150783"/>
                  <a:pt x="5625861" y="3103496"/>
                  <a:pt x="5680287" y="3094038"/>
                </a:cubicBezTo>
                <a:close/>
                <a:moveTo>
                  <a:pt x="5796292" y="2659856"/>
                </a:moveTo>
                <a:cubicBezTo>
                  <a:pt x="5822595" y="2659856"/>
                  <a:pt x="5850376" y="2671763"/>
                  <a:pt x="5874020" y="2695575"/>
                </a:cubicBezTo>
                <a:cubicBezTo>
                  <a:pt x="5911850" y="2731294"/>
                  <a:pt x="5911850" y="2797969"/>
                  <a:pt x="5874020" y="2833689"/>
                </a:cubicBezTo>
                <a:cubicBezTo>
                  <a:pt x="5826733" y="2881313"/>
                  <a:pt x="5762895" y="2881313"/>
                  <a:pt x="5727430" y="2833689"/>
                </a:cubicBezTo>
                <a:cubicBezTo>
                  <a:pt x="5689600" y="2797969"/>
                  <a:pt x="5689600" y="2731294"/>
                  <a:pt x="5727430" y="2695575"/>
                </a:cubicBezTo>
                <a:cubicBezTo>
                  <a:pt x="5745162" y="2671763"/>
                  <a:pt x="5769988" y="2659856"/>
                  <a:pt x="5796292" y="2659856"/>
                </a:cubicBezTo>
                <a:close/>
                <a:moveTo>
                  <a:pt x="6091271" y="1332748"/>
                </a:moveTo>
                <a:cubicBezTo>
                  <a:pt x="6117870" y="1332748"/>
                  <a:pt x="6145651" y="1342273"/>
                  <a:pt x="6169295" y="1361323"/>
                </a:cubicBezTo>
                <a:cubicBezTo>
                  <a:pt x="6207125" y="1406567"/>
                  <a:pt x="6207125" y="1473242"/>
                  <a:pt x="6169295" y="1508961"/>
                </a:cubicBezTo>
                <a:cubicBezTo>
                  <a:pt x="6122008" y="1547061"/>
                  <a:pt x="6058170" y="1547061"/>
                  <a:pt x="6020340" y="1508961"/>
                </a:cubicBezTo>
                <a:cubicBezTo>
                  <a:pt x="5984875" y="1473242"/>
                  <a:pt x="5984875" y="1406567"/>
                  <a:pt x="6020340" y="1361323"/>
                </a:cubicBezTo>
                <a:cubicBezTo>
                  <a:pt x="6039255" y="1342273"/>
                  <a:pt x="6064672" y="1332748"/>
                  <a:pt x="6091271" y="1332748"/>
                </a:cubicBezTo>
                <a:close/>
                <a:moveTo>
                  <a:pt x="6683408" y="430253"/>
                </a:moveTo>
                <a:cubicBezTo>
                  <a:pt x="6710007" y="430253"/>
                  <a:pt x="6737789" y="439778"/>
                  <a:pt x="6761432" y="458828"/>
                </a:cubicBezTo>
                <a:cubicBezTo>
                  <a:pt x="6799262" y="504072"/>
                  <a:pt x="6799262" y="570747"/>
                  <a:pt x="6761432" y="606466"/>
                </a:cubicBezTo>
                <a:cubicBezTo>
                  <a:pt x="6714145" y="644566"/>
                  <a:pt x="6650307" y="644566"/>
                  <a:pt x="6612478" y="606466"/>
                </a:cubicBezTo>
                <a:cubicBezTo>
                  <a:pt x="6577012" y="570747"/>
                  <a:pt x="6577012" y="504072"/>
                  <a:pt x="6612478" y="458828"/>
                </a:cubicBezTo>
                <a:cubicBezTo>
                  <a:pt x="6631392" y="439778"/>
                  <a:pt x="6656809" y="430253"/>
                  <a:pt x="6683408" y="430253"/>
                </a:cubicBezTo>
                <a:close/>
                <a:moveTo>
                  <a:pt x="5810403" y="430253"/>
                </a:moveTo>
                <a:cubicBezTo>
                  <a:pt x="6207953" y="430253"/>
                  <a:pt x="6207953" y="430253"/>
                  <a:pt x="6207953" y="430253"/>
                </a:cubicBezTo>
                <a:cubicBezTo>
                  <a:pt x="6217419" y="430253"/>
                  <a:pt x="6217419" y="430253"/>
                  <a:pt x="6217419" y="430253"/>
                </a:cubicBezTo>
                <a:cubicBezTo>
                  <a:pt x="6364133" y="430253"/>
                  <a:pt x="6364133" y="430253"/>
                  <a:pt x="6364133" y="430253"/>
                </a:cubicBezTo>
                <a:cubicBezTo>
                  <a:pt x="6418560" y="430253"/>
                  <a:pt x="6465887" y="485022"/>
                  <a:pt x="6465887" y="542172"/>
                </a:cubicBezTo>
                <a:cubicBezTo>
                  <a:pt x="6465887" y="606466"/>
                  <a:pt x="6418560" y="654091"/>
                  <a:pt x="6364133" y="654091"/>
                </a:cubicBezTo>
                <a:cubicBezTo>
                  <a:pt x="5819868" y="654091"/>
                  <a:pt x="5819868" y="654091"/>
                  <a:pt x="5819868" y="654091"/>
                </a:cubicBezTo>
                <a:cubicBezTo>
                  <a:pt x="5753610" y="654091"/>
                  <a:pt x="5708649" y="606466"/>
                  <a:pt x="5708649" y="542172"/>
                </a:cubicBezTo>
                <a:cubicBezTo>
                  <a:pt x="5708649" y="485022"/>
                  <a:pt x="5753610" y="439778"/>
                  <a:pt x="5810403" y="430253"/>
                </a:cubicBezTo>
                <a:close/>
                <a:moveTo>
                  <a:pt x="0" y="0"/>
                </a:moveTo>
                <a:lnTo>
                  <a:pt x="1571625" y="0"/>
                </a:lnTo>
                <a:lnTo>
                  <a:pt x="2686050" y="0"/>
                </a:lnTo>
                <a:lnTo>
                  <a:pt x="3438525" y="0"/>
                </a:lnTo>
                <a:lnTo>
                  <a:pt x="3625324" y="0"/>
                </a:lnTo>
                <a:cubicBezTo>
                  <a:pt x="5467488" y="0"/>
                  <a:pt x="5467488" y="0"/>
                  <a:pt x="5467488" y="0"/>
                </a:cubicBezTo>
                <a:cubicBezTo>
                  <a:pt x="5521910" y="0"/>
                  <a:pt x="5578699" y="45041"/>
                  <a:pt x="5578699" y="111416"/>
                </a:cubicBezTo>
                <a:cubicBezTo>
                  <a:pt x="5578699" y="175421"/>
                  <a:pt x="5521910" y="222832"/>
                  <a:pt x="5467488" y="222832"/>
                </a:cubicBezTo>
                <a:cubicBezTo>
                  <a:pt x="4968218" y="222832"/>
                  <a:pt x="4968218" y="222832"/>
                  <a:pt x="4968218" y="222832"/>
                </a:cubicBezTo>
                <a:cubicBezTo>
                  <a:pt x="4913796" y="222832"/>
                  <a:pt x="4866472" y="267873"/>
                  <a:pt x="4866472" y="334248"/>
                </a:cubicBezTo>
                <a:cubicBezTo>
                  <a:pt x="4866472" y="398253"/>
                  <a:pt x="4913796" y="445664"/>
                  <a:pt x="4968218" y="445664"/>
                </a:cubicBezTo>
                <a:cubicBezTo>
                  <a:pt x="5422530" y="445664"/>
                  <a:pt x="5422530" y="445664"/>
                  <a:pt x="5422530" y="445664"/>
                </a:cubicBezTo>
                <a:cubicBezTo>
                  <a:pt x="5486417" y="445664"/>
                  <a:pt x="5531375" y="490704"/>
                  <a:pt x="5531375" y="557080"/>
                </a:cubicBezTo>
                <a:cubicBezTo>
                  <a:pt x="5531375" y="611602"/>
                  <a:pt x="5486417" y="668495"/>
                  <a:pt x="5422530" y="668495"/>
                </a:cubicBezTo>
                <a:cubicBezTo>
                  <a:pt x="5273459" y="668495"/>
                  <a:pt x="5273459" y="668495"/>
                  <a:pt x="5273459" y="668495"/>
                </a:cubicBezTo>
                <a:cubicBezTo>
                  <a:pt x="5209571" y="668495"/>
                  <a:pt x="5209571" y="668495"/>
                  <a:pt x="5209571" y="668495"/>
                </a:cubicBezTo>
                <a:cubicBezTo>
                  <a:pt x="5152782" y="668495"/>
                  <a:pt x="5098360" y="713536"/>
                  <a:pt x="5098360" y="779911"/>
                </a:cubicBezTo>
                <a:cubicBezTo>
                  <a:pt x="5098360" y="834434"/>
                  <a:pt x="5152782" y="891327"/>
                  <a:pt x="5209571" y="891327"/>
                </a:cubicBezTo>
                <a:cubicBezTo>
                  <a:pt x="5365741" y="891327"/>
                  <a:pt x="5365741" y="891327"/>
                  <a:pt x="5365741" y="891327"/>
                </a:cubicBezTo>
                <a:cubicBezTo>
                  <a:pt x="5422530" y="891327"/>
                  <a:pt x="5467488" y="936367"/>
                  <a:pt x="5467488" y="993261"/>
                </a:cubicBezTo>
                <a:cubicBezTo>
                  <a:pt x="5467488" y="1057265"/>
                  <a:pt x="5422530" y="1104677"/>
                  <a:pt x="5356276" y="1104677"/>
                </a:cubicBezTo>
                <a:cubicBezTo>
                  <a:pt x="5273459" y="1104677"/>
                  <a:pt x="5273459" y="1104677"/>
                  <a:pt x="5273459" y="1104677"/>
                </a:cubicBezTo>
                <a:cubicBezTo>
                  <a:pt x="4729232" y="1104677"/>
                  <a:pt x="4729232" y="1104677"/>
                  <a:pt x="4729232" y="1104677"/>
                </a:cubicBezTo>
                <a:cubicBezTo>
                  <a:pt x="4662978" y="1104677"/>
                  <a:pt x="4618020" y="1161570"/>
                  <a:pt x="4618020" y="1216092"/>
                </a:cubicBezTo>
                <a:cubicBezTo>
                  <a:pt x="4618020" y="1282468"/>
                  <a:pt x="4662978" y="1327508"/>
                  <a:pt x="4729232" y="1327508"/>
                </a:cubicBezTo>
                <a:cubicBezTo>
                  <a:pt x="5763263" y="1327508"/>
                  <a:pt x="5763263" y="1327508"/>
                  <a:pt x="5763263" y="1327508"/>
                </a:cubicBezTo>
                <a:cubicBezTo>
                  <a:pt x="5827151" y="1327508"/>
                  <a:pt x="5874475" y="1384401"/>
                  <a:pt x="5874475" y="1438924"/>
                </a:cubicBezTo>
                <a:cubicBezTo>
                  <a:pt x="5874475" y="1505300"/>
                  <a:pt x="5827151" y="1550340"/>
                  <a:pt x="5772728" y="1550340"/>
                </a:cubicBezTo>
                <a:cubicBezTo>
                  <a:pt x="5209571" y="1550340"/>
                  <a:pt x="5209571" y="1550340"/>
                  <a:pt x="5209571" y="1550340"/>
                </a:cubicBezTo>
                <a:cubicBezTo>
                  <a:pt x="5152782" y="1550340"/>
                  <a:pt x="5098360" y="1597751"/>
                  <a:pt x="5098360" y="1661756"/>
                </a:cubicBezTo>
                <a:cubicBezTo>
                  <a:pt x="5098360" y="1718649"/>
                  <a:pt x="5152782" y="1773171"/>
                  <a:pt x="5209571" y="1773171"/>
                </a:cubicBezTo>
                <a:cubicBezTo>
                  <a:pt x="5273459" y="1773171"/>
                  <a:pt x="5273459" y="1773171"/>
                  <a:pt x="5273459" y="1773171"/>
                </a:cubicBezTo>
                <a:cubicBezTo>
                  <a:pt x="5356276" y="1773171"/>
                  <a:pt x="5356276" y="1773171"/>
                  <a:pt x="5356276" y="1773171"/>
                </a:cubicBezTo>
                <a:cubicBezTo>
                  <a:pt x="5422530" y="1773171"/>
                  <a:pt x="5467488" y="1820583"/>
                  <a:pt x="5467488" y="1884587"/>
                </a:cubicBezTo>
                <a:cubicBezTo>
                  <a:pt x="5467488" y="1941481"/>
                  <a:pt x="5422530" y="1986521"/>
                  <a:pt x="5356276" y="1986521"/>
                </a:cubicBezTo>
                <a:cubicBezTo>
                  <a:pt x="5043937" y="1986521"/>
                  <a:pt x="5043937" y="1986521"/>
                  <a:pt x="5043937" y="1986521"/>
                </a:cubicBezTo>
                <a:cubicBezTo>
                  <a:pt x="4987148" y="1986521"/>
                  <a:pt x="4932725" y="2043414"/>
                  <a:pt x="4932725" y="2100307"/>
                </a:cubicBezTo>
                <a:cubicBezTo>
                  <a:pt x="4932725" y="2164312"/>
                  <a:pt x="4987148" y="2211723"/>
                  <a:pt x="5043937" y="2211723"/>
                </a:cubicBezTo>
                <a:cubicBezTo>
                  <a:pt x="5708841" y="2211723"/>
                  <a:pt x="5708841" y="2211723"/>
                  <a:pt x="5708841" y="2211723"/>
                </a:cubicBezTo>
                <a:cubicBezTo>
                  <a:pt x="5763263" y="2218835"/>
                  <a:pt x="5801123" y="2266246"/>
                  <a:pt x="5801123" y="2323139"/>
                </a:cubicBezTo>
                <a:cubicBezTo>
                  <a:pt x="5801123" y="2377662"/>
                  <a:pt x="5753799" y="2434555"/>
                  <a:pt x="5689911" y="2434555"/>
                </a:cubicBezTo>
                <a:cubicBezTo>
                  <a:pt x="4987148" y="2434555"/>
                  <a:pt x="4987148" y="2434555"/>
                  <a:pt x="4987148" y="2434555"/>
                </a:cubicBezTo>
                <a:cubicBezTo>
                  <a:pt x="4923260" y="2434555"/>
                  <a:pt x="4875936" y="2489078"/>
                  <a:pt x="4875936" y="2545971"/>
                </a:cubicBezTo>
                <a:cubicBezTo>
                  <a:pt x="4875936" y="2609975"/>
                  <a:pt x="4923260" y="2657386"/>
                  <a:pt x="4987148" y="2657386"/>
                </a:cubicBezTo>
                <a:cubicBezTo>
                  <a:pt x="5292388" y="2657386"/>
                  <a:pt x="5292388" y="2657386"/>
                  <a:pt x="5292388" y="2657386"/>
                </a:cubicBezTo>
                <a:cubicBezTo>
                  <a:pt x="5439093" y="2657386"/>
                  <a:pt x="5439093" y="2657386"/>
                  <a:pt x="5439093" y="2657386"/>
                </a:cubicBezTo>
                <a:cubicBezTo>
                  <a:pt x="5495882" y="2657386"/>
                  <a:pt x="5550305" y="2702427"/>
                  <a:pt x="5550305" y="2768802"/>
                </a:cubicBezTo>
                <a:cubicBezTo>
                  <a:pt x="5550305" y="2832807"/>
                  <a:pt x="5495882" y="2880218"/>
                  <a:pt x="5439093" y="2880218"/>
                </a:cubicBezTo>
                <a:cubicBezTo>
                  <a:pt x="5292388" y="2880218"/>
                  <a:pt x="5292388" y="2880218"/>
                  <a:pt x="5292388" y="2880218"/>
                </a:cubicBezTo>
                <a:cubicBezTo>
                  <a:pt x="5228501" y="2880218"/>
                  <a:pt x="5228501" y="2880218"/>
                  <a:pt x="5228501" y="2880218"/>
                </a:cubicBezTo>
                <a:cubicBezTo>
                  <a:pt x="5162247" y="2880218"/>
                  <a:pt x="5117289" y="2925259"/>
                  <a:pt x="5117289" y="2991634"/>
                </a:cubicBezTo>
                <a:cubicBezTo>
                  <a:pt x="5117289" y="3046157"/>
                  <a:pt x="5162247" y="3103050"/>
                  <a:pt x="5228501" y="3103050"/>
                </a:cubicBezTo>
                <a:cubicBezTo>
                  <a:pt x="5384670" y="3103050"/>
                  <a:pt x="5384670" y="3103050"/>
                  <a:pt x="5384670" y="3103050"/>
                </a:cubicBezTo>
                <a:cubicBezTo>
                  <a:pt x="5439093" y="3103050"/>
                  <a:pt x="5476953" y="3150461"/>
                  <a:pt x="5476953" y="3214466"/>
                </a:cubicBezTo>
                <a:cubicBezTo>
                  <a:pt x="5476953" y="3268988"/>
                  <a:pt x="5429628" y="3316399"/>
                  <a:pt x="5375206" y="3316399"/>
                </a:cubicBezTo>
                <a:cubicBezTo>
                  <a:pt x="4738696" y="3316399"/>
                  <a:pt x="4738696" y="3316399"/>
                  <a:pt x="4738696" y="3316399"/>
                </a:cubicBezTo>
                <a:cubicBezTo>
                  <a:pt x="4681908" y="3316399"/>
                  <a:pt x="4627485" y="3373293"/>
                  <a:pt x="4627485" y="3427816"/>
                </a:cubicBezTo>
                <a:cubicBezTo>
                  <a:pt x="4627485" y="3494190"/>
                  <a:pt x="4681908" y="3539231"/>
                  <a:pt x="4738696" y="3539231"/>
                </a:cubicBezTo>
                <a:cubicBezTo>
                  <a:pt x="5782193" y="3539231"/>
                  <a:pt x="5782193" y="3539231"/>
                  <a:pt x="5782193" y="3539231"/>
                </a:cubicBezTo>
                <a:cubicBezTo>
                  <a:pt x="5836616" y="3539231"/>
                  <a:pt x="5893405" y="3596124"/>
                  <a:pt x="5893405" y="3650647"/>
                </a:cubicBezTo>
                <a:cubicBezTo>
                  <a:pt x="5893405" y="3717022"/>
                  <a:pt x="5846081" y="3762062"/>
                  <a:pt x="5782193" y="3762062"/>
                </a:cubicBezTo>
                <a:cubicBezTo>
                  <a:pt x="5228501" y="3762062"/>
                  <a:pt x="5228501" y="3762062"/>
                  <a:pt x="5228501" y="3762062"/>
                </a:cubicBezTo>
                <a:cubicBezTo>
                  <a:pt x="5162247" y="3762062"/>
                  <a:pt x="5117289" y="3809473"/>
                  <a:pt x="5117289" y="3873478"/>
                </a:cubicBezTo>
                <a:cubicBezTo>
                  <a:pt x="5117289" y="3930371"/>
                  <a:pt x="5162247" y="3984894"/>
                  <a:pt x="5228501" y="3984894"/>
                </a:cubicBezTo>
                <a:cubicBezTo>
                  <a:pt x="5375206" y="3984894"/>
                  <a:pt x="5375206" y="3984894"/>
                  <a:pt x="5375206" y="3984894"/>
                </a:cubicBezTo>
                <a:cubicBezTo>
                  <a:pt x="5429628" y="3984894"/>
                  <a:pt x="5476953" y="4032305"/>
                  <a:pt x="5476953" y="4096310"/>
                </a:cubicBezTo>
                <a:cubicBezTo>
                  <a:pt x="5476953" y="4153203"/>
                  <a:pt x="5429628" y="4200614"/>
                  <a:pt x="5375206" y="4207726"/>
                </a:cubicBezTo>
                <a:cubicBezTo>
                  <a:pt x="5060500" y="4207726"/>
                  <a:pt x="5060500" y="4207726"/>
                  <a:pt x="5060500" y="4207726"/>
                </a:cubicBezTo>
                <a:cubicBezTo>
                  <a:pt x="4996613" y="4207726"/>
                  <a:pt x="4949289" y="4255137"/>
                  <a:pt x="4949289" y="4312030"/>
                </a:cubicBezTo>
                <a:cubicBezTo>
                  <a:pt x="4949289" y="4366553"/>
                  <a:pt x="4987148" y="4413964"/>
                  <a:pt x="5034472" y="4423446"/>
                </a:cubicBezTo>
                <a:cubicBezTo>
                  <a:pt x="5708841" y="4423446"/>
                  <a:pt x="5708841" y="4423446"/>
                  <a:pt x="5708841" y="4423446"/>
                </a:cubicBezTo>
                <a:cubicBezTo>
                  <a:pt x="5772728" y="4423446"/>
                  <a:pt x="5817686" y="4468486"/>
                  <a:pt x="5817686" y="4534862"/>
                </a:cubicBezTo>
                <a:cubicBezTo>
                  <a:pt x="5817686" y="4544344"/>
                  <a:pt x="5817686" y="4551455"/>
                  <a:pt x="5808221" y="4560938"/>
                </a:cubicBezTo>
                <a:cubicBezTo>
                  <a:pt x="5801123" y="4608349"/>
                  <a:pt x="5753799" y="4646277"/>
                  <a:pt x="5708841" y="4646277"/>
                </a:cubicBezTo>
                <a:cubicBezTo>
                  <a:pt x="5219036" y="4646277"/>
                  <a:pt x="5219036" y="4646277"/>
                  <a:pt x="5219036" y="4646277"/>
                </a:cubicBezTo>
                <a:cubicBezTo>
                  <a:pt x="5152782" y="4646277"/>
                  <a:pt x="5107824" y="4691318"/>
                  <a:pt x="5107824" y="4757693"/>
                </a:cubicBezTo>
                <a:cubicBezTo>
                  <a:pt x="5107824" y="4812216"/>
                  <a:pt x="5152782" y="4869109"/>
                  <a:pt x="5219036" y="4869109"/>
                </a:cubicBezTo>
                <a:cubicBezTo>
                  <a:pt x="5661517" y="4869109"/>
                  <a:pt x="5661517" y="4869109"/>
                  <a:pt x="5661517" y="4869109"/>
                </a:cubicBezTo>
                <a:cubicBezTo>
                  <a:pt x="5725404" y="4869109"/>
                  <a:pt x="5772728" y="4914150"/>
                  <a:pt x="5772728" y="4980525"/>
                </a:cubicBezTo>
                <a:cubicBezTo>
                  <a:pt x="5772728" y="5035048"/>
                  <a:pt x="5725404" y="5091941"/>
                  <a:pt x="5661517" y="5091941"/>
                </a:cubicBezTo>
                <a:cubicBezTo>
                  <a:pt x="5458023" y="5091941"/>
                  <a:pt x="5458023" y="5091941"/>
                  <a:pt x="5458023" y="5091941"/>
                </a:cubicBezTo>
                <a:cubicBezTo>
                  <a:pt x="5394135" y="5091941"/>
                  <a:pt x="5346811" y="5136981"/>
                  <a:pt x="5346811" y="5203357"/>
                </a:cubicBezTo>
                <a:cubicBezTo>
                  <a:pt x="5346811" y="5257879"/>
                  <a:pt x="5394135" y="5305290"/>
                  <a:pt x="5458023" y="5305290"/>
                </a:cubicBezTo>
                <a:cubicBezTo>
                  <a:pt x="5616559" y="5305290"/>
                  <a:pt x="5616559" y="5305290"/>
                  <a:pt x="5616559" y="5305290"/>
                </a:cubicBezTo>
                <a:cubicBezTo>
                  <a:pt x="5670981" y="5314772"/>
                  <a:pt x="5708841" y="5362183"/>
                  <a:pt x="5708841" y="5416706"/>
                </a:cubicBezTo>
                <a:cubicBezTo>
                  <a:pt x="5708841" y="5480711"/>
                  <a:pt x="5661517" y="5528122"/>
                  <a:pt x="5597629" y="5528122"/>
                </a:cubicBezTo>
                <a:cubicBezTo>
                  <a:pt x="5521910" y="5528122"/>
                  <a:pt x="5521910" y="5528122"/>
                  <a:pt x="5521910" y="5528122"/>
                </a:cubicBezTo>
                <a:cubicBezTo>
                  <a:pt x="4968218" y="5528122"/>
                  <a:pt x="4968218" y="5528122"/>
                  <a:pt x="4968218" y="5528122"/>
                </a:cubicBezTo>
                <a:cubicBezTo>
                  <a:pt x="4904331" y="5528122"/>
                  <a:pt x="4857007" y="5575533"/>
                  <a:pt x="4857007" y="5639538"/>
                </a:cubicBezTo>
                <a:cubicBezTo>
                  <a:pt x="4857007" y="5705913"/>
                  <a:pt x="4904331" y="5750954"/>
                  <a:pt x="4968218" y="5750954"/>
                </a:cubicBezTo>
                <a:cubicBezTo>
                  <a:pt x="6011715" y="5750954"/>
                  <a:pt x="6011715" y="5750954"/>
                  <a:pt x="6011715" y="5750954"/>
                </a:cubicBezTo>
                <a:cubicBezTo>
                  <a:pt x="6068504" y="5750954"/>
                  <a:pt x="6113462" y="5798365"/>
                  <a:pt x="6113462" y="5862369"/>
                </a:cubicBezTo>
                <a:cubicBezTo>
                  <a:pt x="6113462" y="5919263"/>
                  <a:pt x="6068504" y="5973785"/>
                  <a:pt x="6011715" y="5973785"/>
                </a:cubicBezTo>
                <a:cubicBezTo>
                  <a:pt x="5458023" y="5973785"/>
                  <a:pt x="5458023" y="5973785"/>
                  <a:pt x="5458023" y="5973785"/>
                </a:cubicBezTo>
                <a:cubicBezTo>
                  <a:pt x="5394135" y="5973785"/>
                  <a:pt x="5346811" y="6021196"/>
                  <a:pt x="5346811" y="6085201"/>
                </a:cubicBezTo>
                <a:cubicBezTo>
                  <a:pt x="5346811" y="6142094"/>
                  <a:pt x="5394135" y="6187135"/>
                  <a:pt x="5458023" y="6187135"/>
                </a:cubicBezTo>
                <a:cubicBezTo>
                  <a:pt x="5521910" y="6187135"/>
                  <a:pt x="5521910" y="6187135"/>
                  <a:pt x="5521910" y="6187135"/>
                </a:cubicBezTo>
                <a:cubicBezTo>
                  <a:pt x="5521910" y="6196617"/>
                  <a:pt x="5521910" y="6196617"/>
                  <a:pt x="5521910" y="6196617"/>
                </a:cubicBezTo>
                <a:cubicBezTo>
                  <a:pt x="5597629" y="6196617"/>
                  <a:pt x="5597629" y="6196617"/>
                  <a:pt x="5597629" y="6196617"/>
                </a:cubicBezTo>
                <a:cubicBezTo>
                  <a:pt x="5661517" y="6196617"/>
                  <a:pt x="5708841" y="6244028"/>
                  <a:pt x="5708841" y="6298551"/>
                </a:cubicBezTo>
                <a:cubicBezTo>
                  <a:pt x="5708841" y="6364926"/>
                  <a:pt x="5661517" y="6412337"/>
                  <a:pt x="5597629" y="6412337"/>
                </a:cubicBezTo>
                <a:cubicBezTo>
                  <a:pt x="5282924" y="6412337"/>
                  <a:pt x="5282924" y="6412337"/>
                  <a:pt x="5282924" y="6412337"/>
                </a:cubicBezTo>
                <a:cubicBezTo>
                  <a:pt x="5228501" y="6412337"/>
                  <a:pt x="5171712" y="6466860"/>
                  <a:pt x="5171712" y="6523753"/>
                </a:cubicBezTo>
                <a:cubicBezTo>
                  <a:pt x="5171712" y="6587758"/>
                  <a:pt x="5228501" y="6635169"/>
                  <a:pt x="5282924" y="6635169"/>
                </a:cubicBezTo>
                <a:cubicBezTo>
                  <a:pt x="5947827" y="6635169"/>
                  <a:pt x="5947827" y="6635169"/>
                  <a:pt x="5947827" y="6635169"/>
                </a:cubicBezTo>
                <a:cubicBezTo>
                  <a:pt x="6002250" y="6644651"/>
                  <a:pt x="6040109" y="6689691"/>
                  <a:pt x="6040109" y="6746584"/>
                </a:cubicBezTo>
                <a:cubicBezTo>
                  <a:pt x="6040109" y="6801107"/>
                  <a:pt x="5995151" y="6858000"/>
                  <a:pt x="5938363" y="6858000"/>
                </a:cubicBezTo>
                <a:lnTo>
                  <a:pt x="3438525" y="6858000"/>
                </a:lnTo>
                <a:lnTo>
                  <a:pt x="2992437" y="6858000"/>
                </a:lnTo>
                <a:lnTo>
                  <a:pt x="2686050" y="6858000"/>
                </a:lnTo>
                <a:lnTo>
                  <a:pt x="15716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61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82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C5B7DE8-4AA9-44F2-B42E-253534164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6838" y="0"/>
            <a:ext cx="6155162" cy="5820229"/>
          </a:xfrm>
          <a:custGeom>
            <a:avLst/>
            <a:gdLst>
              <a:gd name="connsiteX0" fmla="*/ 0 w 6155162"/>
              <a:gd name="connsiteY0" fmla="*/ 0 h 5820229"/>
              <a:gd name="connsiteX1" fmla="*/ 6155162 w 6155162"/>
              <a:gd name="connsiteY1" fmla="*/ 0 h 5820229"/>
              <a:gd name="connsiteX2" fmla="*/ 6155162 w 6155162"/>
              <a:gd name="connsiteY2" fmla="*/ 52697 h 5820229"/>
              <a:gd name="connsiteX3" fmla="*/ 6155162 w 6155162"/>
              <a:gd name="connsiteY3" fmla="*/ 5820229 h 5820229"/>
              <a:gd name="connsiteX4" fmla="*/ 6078940 w 6155162"/>
              <a:gd name="connsiteY4" fmla="*/ 5670703 h 5820229"/>
              <a:gd name="connsiteX5" fmla="*/ 309001 w 6155162"/>
              <a:gd name="connsiteY5" fmla="*/ 799920 h 5820229"/>
              <a:gd name="connsiteX6" fmla="*/ 48538 w 6155162"/>
              <a:gd name="connsiteY6" fmla="*/ 170162 h 582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5162" h="5820229">
                <a:moveTo>
                  <a:pt x="0" y="0"/>
                </a:moveTo>
                <a:lnTo>
                  <a:pt x="6155162" y="0"/>
                </a:lnTo>
                <a:lnTo>
                  <a:pt x="6155162" y="52697"/>
                </a:lnTo>
                <a:cubicBezTo>
                  <a:pt x="6155162" y="1350247"/>
                  <a:pt x="6155162" y="3195653"/>
                  <a:pt x="6155162" y="5820229"/>
                </a:cubicBezTo>
                <a:cubicBezTo>
                  <a:pt x="6128484" y="5767895"/>
                  <a:pt x="6105618" y="5719299"/>
                  <a:pt x="6078940" y="5670703"/>
                </a:cubicBezTo>
                <a:cubicBezTo>
                  <a:pt x="4817480" y="3308205"/>
                  <a:pt x="1559027" y="3139990"/>
                  <a:pt x="309001" y="799920"/>
                </a:cubicBezTo>
                <a:cubicBezTo>
                  <a:pt x="206102" y="603668"/>
                  <a:pt x="118210" y="390595"/>
                  <a:pt x="48538" y="1701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1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57700" y="1469043"/>
            <a:ext cx="4349034" cy="4349034"/>
          </a:xfrm>
          <a:custGeom>
            <a:avLst/>
            <a:gdLst>
              <a:gd name="connsiteX0" fmla="*/ 1766777 w 3533554"/>
              <a:gd name="connsiteY0" fmla="*/ 0 h 3533554"/>
              <a:gd name="connsiteX1" fmla="*/ 3533554 w 3533554"/>
              <a:gd name="connsiteY1" fmla="*/ 1766777 h 3533554"/>
              <a:gd name="connsiteX2" fmla="*/ 1766777 w 3533554"/>
              <a:gd name="connsiteY2" fmla="*/ 3533554 h 3533554"/>
              <a:gd name="connsiteX3" fmla="*/ 0 w 3533554"/>
              <a:gd name="connsiteY3" fmla="*/ 1766777 h 3533554"/>
              <a:gd name="connsiteX4" fmla="*/ 1766777 w 3533554"/>
              <a:gd name="connsiteY4" fmla="*/ 0 h 353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3554" h="3533554">
                <a:moveTo>
                  <a:pt x="1766777" y="0"/>
                </a:moveTo>
                <a:cubicBezTo>
                  <a:pt x="2742541" y="0"/>
                  <a:pt x="3533554" y="791013"/>
                  <a:pt x="3533554" y="1766777"/>
                </a:cubicBezTo>
                <a:cubicBezTo>
                  <a:pt x="3533554" y="2742541"/>
                  <a:pt x="2742541" y="3533554"/>
                  <a:pt x="1766777" y="3533554"/>
                </a:cubicBezTo>
                <a:cubicBezTo>
                  <a:pt x="791013" y="3533554"/>
                  <a:pt x="0" y="2742541"/>
                  <a:pt x="0" y="1766777"/>
                </a:cubicBezTo>
                <a:cubicBezTo>
                  <a:pt x="0" y="791013"/>
                  <a:pt x="791013" y="0"/>
                  <a:pt x="17667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2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838200" y="939800"/>
            <a:ext cx="4978400" cy="4978400"/>
          </a:xfrm>
          <a:custGeom>
            <a:avLst/>
            <a:gdLst>
              <a:gd name="connsiteX0" fmla="*/ 844550 w 4978400"/>
              <a:gd name="connsiteY0" fmla="*/ 857250 h 4978400"/>
              <a:gd name="connsiteX1" fmla="*/ 4133850 w 4978400"/>
              <a:gd name="connsiteY1" fmla="*/ 857250 h 4978400"/>
              <a:gd name="connsiteX2" fmla="*/ 4133850 w 4978400"/>
              <a:gd name="connsiteY2" fmla="*/ 4121150 h 4978400"/>
              <a:gd name="connsiteX3" fmla="*/ 844550 w 4978400"/>
              <a:gd name="connsiteY3" fmla="*/ 4121150 h 4978400"/>
              <a:gd name="connsiteX4" fmla="*/ 603250 w 4978400"/>
              <a:gd name="connsiteY4" fmla="*/ 603250 h 4978400"/>
              <a:gd name="connsiteX5" fmla="*/ 603250 w 4978400"/>
              <a:gd name="connsiteY5" fmla="*/ 4375150 h 4978400"/>
              <a:gd name="connsiteX6" fmla="*/ 4375150 w 4978400"/>
              <a:gd name="connsiteY6" fmla="*/ 4375150 h 4978400"/>
              <a:gd name="connsiteX7" fmla="*/ 4375150 w 4978400"/>
              <a:gd name="connsiteY7" fmla="*/ 603250 h 4978400"/>
              <a:gd name="connsiteX8" fmla="*/ 381000 w 4978400"/>
              <a:gd name="connsiteY8" fmla="*/ 393700 h 4978400"/>
              <a:gd name="connsiteX9" fmla="*/ 4597400 w 4978400"/>
              <a:gd name="connsiteY9" fmla="*/ 393700 h 4978400"/>
              <a:gd name="connsiteX10" fmla="*/ 4597400 w 4978400"/>
              <a:gd name="connsiteY10" fmla="*/ 4584700 h 4978400"/>
              <a:gd name="connsiteX11" fmla="*/ 381000 w 4978400"/>
              <a:gd name="connsiteY11" fmla="*/ 4584700 h 4978400"/>
              <a:gd name="connsiteX12" fmla="*/ 203200 w 4978400"/>
              <a:gd name="connsiteY12" fmla="*/ 228600 h 4978400"/>
              <a:gd name="connsiteX13" fmla="*/ 203200 w 4978400"/>
              <a:gd name="connsiteY13" fmla="*/ 4813300 h 4978400"/>
              <a:gd name="connsiteX14" fmla="*/ 4787900 w 4978400"/>
              <a:gd name="connsiteY14" fmla="*/ 4813300 h 4978400"/>
              <a:gd name="connsiteX15" fmla="*/ 4787900 w 4978400"/>
              <a:gd name="connsiteY15" fmla="*/ 228600 h 4978400"/>
              <a:gd name="connsiteX16" fmla="*/ 0 w 4978400"/>
              <a:gd name="connsiteY16" fmla="*/ 0 h 4978400"/>
              <a:gd name="connsiteX17" fmla="*/ 4978400 w 4978400"/>
              <a:gd name="connsiteY17" fmla="*/ 0 h 4978400"/>
              <a:gd name="connsiteX18" fmla="*/ 4978400 w 4978400"/>
              <a:gd name="connsiteY18" fmla="*/ 4978400 h 4978400"/>
              <a:gd name="connsiteX19" fmla="*/ 0 w 4978400"/>
              <a:gd name="connsiteY19" fmla="*/ 4978400 h 49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78400" h="4978400">
                <a:moveTo>
                  <a:pt x="844550" y="857250"/>
                </a:moveTo>
                <a:lnTo>
                  <a:pt x="4133850" y="857250"/>
                </a:lnTo>
                <a:lnTo>
                  <a:pt x="4133850" y="4121150"/>
                </a:lnTo>
                <a:lnTo>
                  <a:pt x="844550" y="4121150"/>
                </a:lnTo>
                <a:close/>
                <a:moveTo>
                  <a:pt x="603250" y="603250"/>
                </a:moveTo>
                <a:lnTo>
                  <a:pt x="603250" y="4375150"/>
                </a:lnTo>
                <a:lnTo>
                  <a:pt x="4375150" y="4375150"/>
                </a:lnTo>
                <a:lnTo>
                  <a:pt x="4375150" y="603250"/>
                </a:lnTo>
                <a:close/>
                <a:moveTo>
                  <a:pt x="381000" y="393700"/>
                </a:moveTo>
                <a:lnTo>
                  <a:pt x="4597400" y="393700"/>
                </a:lnTo>
                <a:lnTo>
                  <a:pt x="4597400" y="4584700"/>
                </a:lnTo>
                <a:lnTo>
                  <a:pt x="381000" y="4584700"/>
                </a:lnTo>
                <a:close/>
                <a:moveTo>
                  <a:pt x="203200" y="228600"/>
                </a:moveTo>
                <a:lnTo>
                  <a:pt x="203200" y="4813300"/>
                </a:lnTo>
                <a:lnTo>
                  <a:pt x="4787900" y="4813300"/>
                </a:lnTo>
                <a:lnTo>
                  <a:pt x="4787900" y="228600"/>
                </a:lnTo>
                <a:close/>
                <a:moveTo>
                  <a:pt x="0" y="0"/>
                </a:moveTo>
                <a:lnTo>
                  <a:pt x="4978400" y="0"/>
                </a:lnTo>
                <a:lnTo>
                  <a:pt x="4978400" y="4978400"/>
                </a:lnTo>
                <a:lnTo>
                  <a:pt x="0" y="497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2063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/>
              <a:t>سلام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fld id="{B97217A5-0E98-4F7D-93FC-595105E19D09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6922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6D30E537-DB37-45DA-B5F2-FA9C9FB760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9000" y="1419911"/>
            <a:ext cx="3951469" cy="3951469"/>
          </a:xfrm>
          <a:custGeom>
            <a:avLst/>
            <a:gdLst>
              <a:gd name="connsiteX0" fmla="*/ 0 w 3951469"/>
              <a:gd name="connsiteY0" fmla="*/ 0 h 3951469"/>
              <a:gd name="connsiteX1" fmla="*/ 3951469 w 3951469"/>
              <a:gd name="connsiteY1" fmla="*/ 0 h 3951469"/>
              <a:gd name="connsiteX2" fmla="*/ 3951469 w 3951469"/>
              <a:gd name="connsiteY2" fmla="*/ 3951469 h 3951469"/>
              <a:gd name="connsiteX3" fmla="*/ 0 w 3951469"/>
              <a:gd name="connsiteY3" fmla="*/ 3951469 h 395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1469" h="3951469">
                <a:moveTo>
                  <a:pt x="0" y="0"/>
                </a:moveTo>
                <a:lnTo>
                  <a:pt x="3951469" y="0"/>
                </a:lnTo>
                <a:lnTo>
                  <a:pt x="3951469" y="3951469"/>
                </a:lnTo>
                <a:lnTo>
                  <a:pt x="0" y="3951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6603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94335F-3B80-46B6-9057-BA1344BFCE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2185" y="1090500"/>
            <a:ext cx="4677000" cy="4677000"/>
          </a:xfrm>
          <a:custGeom>
            <a:avLst/>
            <a:gdLst>
              <a:gd name="connsiteX0" fmla="*/ 2338500 w 4677000"/>
              <a:gd name="connsiteY0" fmla="*/ 0 h 4677000"/>
              <a:gd name="connsiteX1" fmla="*/ 4677000 w 4677000"/>
              <a:gd name="connsiteY1" fmla="*/ 2338500 h 4677000"/>
              <a:gd name="connsiteX2" fmla="*/ 2338500 w 4677000"/>
              <a:gd name="connsiteY2" fmla="*/ 4677000 h 4677000"/>
              <a:gd name="connsiteX3" fmla="*/ 0 w 4677000"/>
              <a:gd name="connsiteY3" fmla="*/ 2338500 h 4677000"/>
              <a:gd name="connsiteX4" fmla="*/ 2338500 w 4677000"/>
              <a:gd name="connsiteY4" fmla="*/ 0 h 46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000" h="4677000">
                <a:moveTo>
                  <a:pt x="2338500" y="0"/>
                </a:moveTo>
                <a:cubicBezTo>
                  <a:pt x="3630018" y="0"/>
                  <a:pt x="4677000" y="1046982"/>
                  <a:pt x="4677000" y="2338500"/>
                </a:cubicBezTo>
                <a:cubicBezTo>
                  <a:pt x="4677000" y="3630018"/>
                  <a:pt x="3630018" y="4677000"/>
                  <a:pt x="2338500" y="4677000"/>
                </a:cubicBezTo>
                <a:cubicBezTo>
                  <a:pt x="1046982" y="4677000"/>
                  <a:pt x="0" y="3630018"/>
                  <a:pt x="0" y="2338500"/>
                </a:cubicBezTo>
                <a:cubicBezTo>
                  <a:pt x="0" y="1046982"/>
                  <a:pt x="1046982" y="0"/>
                  <a:pt x="2338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3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918AED-337F-4FAA-B1C1-F02DCBEA5E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7817"/>
            <a:ext cx="12192000" cy="4325274"/>
          </a:xfrm>
          <a:custGeom>
            <a:avLst/>
            <a:gdLst>
              <a:gd name="connsiteX0" fmla="*/ 0 w 12192000"/>
              <a:gd name="connsiteY0" fmla="*/ 0 h 4325274"/>
              <a:gd name="connsiteX1" fmla="*/ 12192000 w 12192000"/>
              <a:gd name="connsiteY1" fmla="*/ 0 h 4325274"/>
              <a:gd name="connsiteX2" fmla="*/ 12192000 w 12192000"/>
              <a:gd name="connsiteY2" fmla="*/ 4325274 h 4325274"/>
              <a:gd name="connsiteX3" fmla="*/ 0 w 12192000"/>
              <a:gd name="connsiteY3" fmla="*/ 4325274 h 432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25274">
                <a:moveTo>
                  <a:pt x="0" y="0"/>
                </a:moveTo>
                <a:lnTo>
                  <a:pt x="12192000" y="0"/>
                </a:lnTo>
                <a:lnTo>
                  <a:pt x="12192000" y="4325274"/>
                </a:lnTo>
                <a:lnTo>
                  <a:pt x="0" y="43252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15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FF6FE6-C116-4667-BDC6-86D3FD8338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5771" y="217714"/>
            <a:ext cx="3672115" cy="6299200"/>
          </a:xfrm>
          <a:custGeom>
            <a:avLst/>
            <a:gdLst>
              <a:gd name="connsiteX0" fmla="*/ 0 w 3672115"/>
              <a:gd name="connsiteY0" fmla="*/ 0 h 6299200"/>
              <a:gd name="connsiteX1" fmla="*/ 3672115 w 3672115"/>
              <a:gd name="connsiteY1" fmla="*/ 0 h 6299200"/>
              <a:gd name="connsiteX2" fmla="*/ 3672115 w 3672115"/>
              <a:gd name="connsiteY2" fmla="*/ 6299200 h 6299200"/>
              <a:gd name="connsiteX3" fmla="*/ 0 w 3672115"/>
              <a:gd name="connsiteY3" fmla="*/ 6299200 h 62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2115" h="6299200">
                <a:moveTo>
                  <a:pt x="0" y="0"/>
                </a:moveTo>
                <a:lnTo>
                  <a:pt x="3672115" y="0"/>
                </a:lnTo>
                <a:lnTo>
                  <a:pt x="3672115" y="6299200"/>
                </a:lnTo>
                <a:lnTo>
                  <a:pt x="0" y="629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9C5BB7-C817-4E47-816B-C65680435A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29599" y="217714"/>
            <a:ext cx="3672115" cy="6299200"/>
          </a:xfrm>
          <a:custGeom>
            <a:avLst/>
            <a:gdLst>
              <a:gd name="connsiteX0" fmla="*/ 0 w 3672115"/>
              <a:gd name="connsiteY0" fmla="*/ 0 h 6299200"/>
              <a:gd name="connsiteX1" fmla="*/ 3672115 w 3672115"/>
              <a:gd name="connsiteY1" fmla="*/ 0 h 6299200"/>
              <a:gd name="connsiteX2" fmla="*/ 3672115 w 3672115"/>
              <a:gd name="connsiteY2" fmla="*/ 6299200 h 6299200"/>
              <a:gd name="connsiteX3" fmla="*/ 0 w 3672115"/>
              <a:gd name="connsiteY3" fmla="*/ 6299200 h 62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2115" h="6299200">
                <a:moveTo>
                  <a:pt x="0" y="0"/>
                </a:moveTo>
                <a:lnTo>
                  <a:pt x="3672115" y="0"/>
                </a:lnTo>
                <a:lnTo>
                  <a:pt x="3672115" y="6299200"/>
                </a:lnTo>
                <a:lnTo>
                  <a:pt x="0" y="629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75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807200" y="0"/>
            <a:ext cx="2692400" cy="21971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499600" y="2197100"/>
            <a:ext cx="2692400" cy="24511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07200" y="4648200"/>
            <a:ext cx="2692400" cy="21971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165524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6F67FDB-8B92-414E-8D5C-66577F5E7D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08082" y="685800"/>
            <a:ext cx="4732512" cy="5410200"/>
          </a:xfrm>
          <a:custGeom>
            <a:avLst/>
            <a:gdLst>
              <a:gd name="connsiteX0" fmla="*/ 0 w 4732512"/>
              <a:gd name="connsiteY0" fmla="*/ 0 h 3851431"/>
              <a:gd name="connsiteX1" fmla="*/ 4732512 w 4732512"/>
              <a:gd name="connsiteY1" fmla="*/ 0 h 3851431"/>
              <a:gd name="connsiteX2" fmla="*/ 4732512 w 4732512"/>
              <a:gd name="connsiteY2" fmla="*/ 3851431 h 3851431"/>
              <a:gd name="connsiteX3" fmla="*/ 0 w 4732512"/>
              <a:gd name="connsiteY3" fmla="*/ 3851431 h 385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2512" h="3851431">
                <a:moveTo>
                  <a:pt x="0" y="0"/>
                </a:moveTo>
                <a:lnTo>
                  <a:pt x="4732512" y="0"/>
                </a:lnTo>
                <a:lnTo>
                  <a:pt x="4732512" y="3851431"/>
                </a:lnTo>
                <a:lnTo>
                  <a:pt x="0" y="38514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>
                <a:latin typeface="+mj-lt"/>
                <a:ea typeface="Arvo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70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436914"/>
            <a:ext cx="12192000" cy="3802743"/>
          </a:xfrm>
          <a:custGeom>
            <a:avLst/>
            <a:gdLst>
              <a:gd name="connsiteX0" fmla="*/ 0 w 12192000"/>
              <a:gd name="connsiteY0" fmla="*/ 0 h 3802743"/>
              <a:gd name="connsiteX1" fmla="*/ 12192000 w 12192000"/>
              <a:gd name="connsiteY1" fmla="*/ 0 h 3802743"/>
              <a:gd name="connsiteX2" fmla="*/ 12192000 w 12192000"/>
              <a:gd name="connsiteY2" fmla="*/ 3802743 h 3802743"/>
              <a:gd name="connsiteX3" fmla="*/ 0 w 12192000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02743">
                <a:moveTo>
                  <a:pt x="0" y="0"/>
                </a:moveTo>
                <a:lnTo>
                  <a:pt x="12192000" y="0"/>
                </a:lnTo>
                <a:lnTo>
                  <a:pt x="12192000" y="3802743"/>
                </a:lnTo>
                <a:lnTo>
                  <a:pt x="0" y="38027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64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E707C43-56CD-4416-97DA-6F5E87A66A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68800" cy="6858000"/>
          </a:xfrm>
          <a:custGeom>
            <a:avLst/>
            <a:gdLst>
              <a:gd name="connsiteX0" fmla="*/ 0 w 4368800"/>
              <a:gd name="connsiteY0" fmla="*/ 0 h 6858000"/>
              <a:gd name="connsiteX1" fmla="*/ 4368800 w 4368800"/>
              <a:gd name="connsiteY1" fmla="*/ 0 h 6858000"/>
              <a:gd name="connsiteX2" fmla="*/ 4368800 w 4368800"/>
              <a:gd name="connsiteY2" fmla="*/ 6858000 h 6858000"/>
              <a:gd name="connsiteX3" fmla="*/ 0 w 4368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00" h="6858000">
                <a:moveTo>
                  <a:pt x="0" y="0"/>
                </a:moveTo>
                <a:lnTo>
                  <a:pt x="4368800" y="0"/>
                </a:lnTo>
                <a:lnTo>
                  <a:pt x="4368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0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7A828D-6A46-42C2-AA1B-A6EA969C14C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61829" y="0"/>
            <a:ext cx="3730171" cy="6858000"/>
          </a:xfrm>
          <a:custGeom>
            <a:avLst/>
            <a:gdLst>
              <a:gd name="connsiteX0" fmla="*/ 0 w 3730171"/>
              <a:gd name="connsiteY0" fmla="*/ 0 h 6858000"/>
              <a:gd name="connsiteX1" fmla="*/ 3730171 w 3730171"/>
              <a:gd name="connsiteY1" fmla="*/ 0 h 6858000"/>
              <a:gd name="connsiteX2" fmla="*/ 3730171 w 3730171"/>
              <a:gd name="connsiteY2" fmla="*/ 6858000 h 6858000"/>
              <a:gd name="connsiteX3" fmla="*/ 0 w 37301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0171" h="6858000">
                <a:moveTo>
                  <a:pt x="0" y="0"/>
                </a:moveTo>
                <a:lnTo>
                  <a:pt x="3730171" y="0"/>
                </a:lnTo>
                <a:lnTo>
                  <a:pt x="373017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189276" y="2772850"/>
            <a:ext cx="3020442" cy="2353489"/>
          </a:xfrm>
          <a:custGeom>
            <a:avLst/>
            <a:gdLst>
              <a:gd name="connsiteX0" fmla="*/ 0 w 4246372"/>
              <a:gd name="connsiteY0" fmla="*/ 0 h 2913357"/>
              <a:gd name="connsiteX1" fmla="*/ 4246372 w 4246372"/>
              <a:gd name="connsiteY1" fmla="*/ 0 h 2913357"/>
              <a:gd name="connsiteX2" fmla="*/ 4246372 w 4246372"/>
              <a:gd name="connsiteY2" fmla="*/ 2913357 h 2913357"/>
              <a:gd name="connsiteX3" fmla="*/ 0 w 4246372"/>
              <a:gd name="connsiteY3" fmla="*/ 2913357 h 2913357"/>
              <a:gd name="connsiteX4" fmla="*/ 0 w 4246372"/>
              <a:gd name="connsiteY4" fmla="*/ 0 h 2913357"/>
              <a:gd name="connsiteX0" fmla="*/ 0 w 4484497"/>
              <a:gd name="connsiteY0" fmla="*/ 257175 h 3170532"/>
              <a:gd name="connsiteX1" fmla="*/ 4484497 w 4484497"/>
              <a:gd name="connsiteY1" fmla="*/ 0 h 3170532"/>
              <a:gd name="connsiteX2" fmla="*/ 4246372 w 4484497"/>
              <a:gd name="connsiteY2" fmla="*/ 3170532 h 3170532"/>
              <a:gd name="connsiteX3" fmla="*/ 0 w 4484497"/>
              <a:gd name="connsiteY3" fmla="*/ 3170532 h 3170532"/>
              <a:gd name="connsiteX4" fmla="*/ 0 w 4484497"/>
              <a:gd name="connsiteY4" fmla="*/ 257175 h 3170532"/>
              <a:gd name="connsiteX0" fmla="*/ 0 w 4484497"/>
              <a:gd name="connsiteY0" fmla="*/ 257175 h 3170532"/>
              <a:gd name="connsiteX1" fmla="*/ 4484497 w 4484497"/>
              <a:gd name="connsiteY1" fmla="*/ 0 h 3170532"/>
              <a:gd name="connsiteX2" fmla="*/ 4284472 w 4484497"/>
              <a:gd name="connsiteY2" fmla="*/ 3161007 h 3170532"/>
              <a:gd name="connsiteX3" fmla="*/ 0 w 4484497"/>
              <a:gd name="connsiteY3" fmla="*/ 3170532 h 3170532"/>
              <a:gd name="connsiteX4" fmla="*/ 0 w 4484497"/>
              <a:gd name="connsiteY4" fmla="*/ 257175 h 3170532"/>
              <a:gd name="connsiteX0" fmla="*/ 85725 w 4570222"/>
              <a:gd name="connsiteY0" fmla="*/ 257175 h 3561057"/>
              <a:gd name="connsiteX1" fmla="*/ 4570222 w 4570222"/>
              <a:gd name="connsiteY1" fmla="*/ 0 h 3561057"/>
              <a:gd name="connsiteX2" fmla="*/ 4370197 w 4570222"/>
              <a:gd name="connsiteY2" fmla="*/ 3161007 h 3561057"/>
              <a:gd name="connsiteX3" fmla="*/ 0 w 4570222"/>
              <a:gd name="connsiteY3" fmla="*/ 3561057 h 3561057"/>
              <a:gd name="connsiteX4" fmla="*/ 85725 w 4570222"/>
              <a:gd name="connsiteY4" fmla="*/ 257175 h 3561057"/>
              <a:gd name="connsiteX0" fmla="*/ 371475 w 4570222"/>
              <a:gd name="connsiteY0" fmla="*/ 466725 h 3561057"/>
              <a:gd name="connsiteX1" fmla="*/ 4570222 w 4570222"/>
              <a:gd name="connsiteY1" fmla="*/ 0 h 3561057"/>
              <a:gd name="connsiteX2" fmla="*/ 4370197 w 4570222"/>
              <a:gd name="connsiteY2" fmla="*/ 3161007 h 3561057"/>
              <a:gd name="connsiteX3" fmla="*/ 0 w 4570222"/>
              <a:gd name="connsiteY3" fmla="*/ 3561057 h 3561057"/>
              <a:gd name="connsiteX4" fmla="*/ 371475 w 4570222"/>
              <a:gd name="connsiteY4" fmla="*/ 466725 h 3561057"/>
              <a:gd name="connsiteX0" fmla="*/ 733425 w 4570222"/>
              <a:gd name="connsiteY0" fmla="*/ 638175 h 3561057"/>
              <a:gd name="connsiteX1" fmla="*/ 4570222 w 4570222"/>
              <a:gd name="connsiteY1" fmla="*/ 0 h 3561057"/>
              <a:gd name="connsiteX2" fmla="*/ 4370197 w 4570222"/>
              <a:gd name="connsiteY2" fmla="*/ 3161007 h 3561057"/>
              <a:gd name="connsiteX3" fmla="*/ 0 w 4570222"/>
              <a:gd name="connsiteY3" fmla="*/ 3561057 h 3561057"/>
              <a:gd name="connsiteX4" fmla="*/ 733425 w 4570222"/>
              <a:gd name="connsiteY4" fmla="*/ 638175 h 3561057"/>
              <a:gd name="connsiteX0" fmla="*/ 276225 w 4570222"/>
              <a:gd name="connsiteY0" fmla="*/ 1019175 h 3561057"/>
              <a:gd name="connsiteX1" fmla="*/ 4570222 w 4570222"/>
              <a:gd name="connsiteY1" fmla="*/ 0 h 3561057"/>
              <a:gd name="connsiteX2" fmla="*/ 4370197 w 4570222"/>
              <a:gd name="connsiteY2" fmla="*/ 3161007 h 3561057"/>
              <a:gd name="connsiteX3" fmla="*/ 0 w 4570222"/>
              <a:gd name="connsiteY3" fmla="*/ 3561057 h 3561057"/>
              <a:gd name="connsiteX4" fmla="*/ 276225 w 4570222"/>
              <a:gd name="connsiteY4" fmla="*/ 1019175 h 356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0222" h="3561057">
                <a:moveTo>
                  <a:pt x="276225" y="1019175"/>
                </a:moveTo>
                <a:lnTo>
                  <a:pt x="4570222" y="0"/>
                </a:lnTo>
                <a:lnTo>
                  <a:pt x="4370197" y="3161007"/>
                </a:lnTo>
                <a:lnTo>
                  <a:pt x="0" y="3561057"/>
                </a:lnTo>
                <a:lnTo>
                  <a:pt x="276225" y="1019175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1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95400" y="1397000"/>
            <a:ext cx="4762500" cy="28702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0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/>
              <a:t>سلام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fld id="{B97217A5-0E98-4F7D-93FC-595105E19D09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76632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BB82A2-A4C0-4A28-A94C-8B5C224D2F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47249" cy="6858000"/>
          </a:xfrm>
          <a:custGeom>
            <a:avLst/>
            <a:gdLst>
              <a:gd name="connsiteX0" fmla="*/ 0 w 5247249"/>
              <a:gd name="connsiteY0" fmla="*/ 0 h 6858000"/>
              <a:gd name="connsiteX1" fmla="*/ 5247249 w 5247249"/>
              <a:gd name="connsiteY1" fmla="*/ 0 h 6858000"/>
              <a:gd name="connsiteX2" fmla="*/ 5247249 w 5247249"/>
              <a:gd name="connsiteY2" fmla="*/ 6858000 h 6858000"/>
              <a:gd name="connsiteX3" fmla="*/ 0 w 524724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7249" h="6858000">
                <a:moveTo>
                  <a:pt x="0" y="0"/>
                </a:moveTo>
                <a:lnTo>
                  <a:pt x="5247249" y="0"/>
                </a:lnTo>
                <a:lnTo>
                  <a:pt x="524724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B9333DB-51E6-4E06-B03B-2CA7459415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629" y="1406769"/>
            <a:ext cx="2335237" cy="3882685"/>
          </a:xfrm>
          <a:custGeom>
            <a:avLst/>
            <a:gdLst>
              <a:gd name="connsiteX0" fmla="*/ 0 w 2321169"/>
              <a:gd name="connsiteY0" fmla="*/ 0 h 3826413"/>
              <a:gd name="connsiteX1" fmla="*/ 2321169 w 2321169"/>
              <a:gd name="connsiteY1" fmla="*/ 0 h 3826413"/>
              <a:gd name="connsiteX2" fmla="*/ 2321169 w 2321169"/>
              <a:gd name="connsiteY2" fmla="*/ 3826413 h 3826413"/>
              <a:gd name="connsiteX3" fmla="*/ 0 w 2321169"/>
              <a:gd name="connsiteY3" fmla="*/ 3826413 h 382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169" h="3826413">
                <a:moveTo>
                  <a:pt x="0" y="0"/>
                </a:moveTo>
                <a:lnTo>
                  <a:pt x="2321169" y="0"/>
                </a:lnTo>
                <a:lnTo>
                  <a:pt x="2321169" y="3826413"/>
                </a:lnTo>
                <a:lnTo>
                  <a:pt x="0" y="3826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70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85455" y="3170120"/>
            <a:ext cx="3826472" cy="2457459"/>
          </a:xfrm>
          <a:custGeom>
            <a:avLst/>
            <a:gdLst>
              <a:gd name="connsiteX0" fmla="*/ 0 w 6489700"/>
              <a:gd name="connsiteY0" fmla="*/ 0 h 4098925"/>
              <a:gd name="connsiteX1" fmla="*/ 6489700 w 6489700"/>
              <a:gd name="connsiteY1" fmla="*/ 0 h 4098925"/>
              <a:gd name="connsiteX2" fmla="*/ 6489700 w 6489700"/>
              <a:gd name="connsiteY2" fmla="*/ 4098925 h 4098925"/>
              <a:gd name="connsiteX3" fmla="*/ 0 w 6489700"/>
              <a:gd name="connsiteY3" fmla="*/ 4098925 h 409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9700" h="4098925">
                <a:moveTo>
                  <a:pt x="0" y="0"/>
                </a:moveTo>
                <a:lnTo>
                  <a:pt x="6489700" y="0"/>
                </a:lnTo>
                <a:lnTo>
                  <a:pt x="6489700" y="4098925"/>
                </a:lnTo>
                <a:lnTo>
                  <a:pt x="0" y="4098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C666C39-C6A7-4F14-8C1B-19B8EFB200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69301" y="3778879"/>
            <a:ext cx="2878582" cy="1848700"/>
          </a:xfrm>
          <a:custGeom>
            <a:avLst/>
            <a:gdLst>
              <a:gd name="connsiteX0" fmla="*/ 0 w 6489700"/>
              <a:gd name="connsiteY0" fmla="*/ 0 h 4098925"/>
              <a:gd name="connsiteX1" fmla="*/ 6489700 w 6489700"/>
              <a:gd name="connsiteY1" fmla="*/ 0 h 4098925"/>
              <a:gd name="connsiteX2" fmla="*/ 6489700 w 6489700"/>
              <a:gd name="connsiteY2" fmla="*/ 4098925 h 4098925"/>
              <a:gd name="connsiteX3" fmla="*/ 0 w 6489700"/>
              <a:gd name="connsiteY3" fmla="*/ 4098925 h 409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9700" h="4098925">
                <a:moveTo>
                  <a:pt x="0" y="0"/>
                </a:moveTo>
                <a:lnTo>
                  <a:pt x="6489700" y="0"/>
                </a:lnTo>
                <a:lnTo>
                  <a:pt x="6489700" y="4098925"/>
                </a:lnTo>
                <a:lnTo>
                  <a:pt x="0" y="4098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95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964705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15F861-A109-457A-9450-02534990CC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2458" y="1917700"/>
            <a:ext cx="6139542" cy="3031672"/>
          </a:xfrm>
          <a:custGeom>
            <a:avLst/>
            <a:gdLst>
              <a:gd name="connsiteX0" fmla="*/ 0 w 6959600"/>
              <a:gd name="connsiteY0" fmla="*/ 0 h 6858000"/>
              <a:gd name="connsiteX1" fmla="*/ 6959600 w 6959600"/>
              <a:gd name="connsiteY1" fmla="*/ 0 h 6858000"/>
              <a:gd name="connsiteX2" fmla="*/ 6959600 w 6959600"/>
              <a:gd name="connsiteY2" fmla="*/ 6858000 h 6858000"/>
              <a:gd name="connsiteX3" fmla="*/ 0 w 6959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9600" h="6858000">
                <a:moveTo>
                  <a:pt x="0" y="0"/>
                </a:moveTo>
                <a:lnTo>
                  <a:pt x="6959600" y="0"/>
                </a:lnTo>
                <a:lnTo>
                  <a:pt x="69596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58973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40CDE38-4FAE-42B4-9D2F-FC73E5979C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350" y="381000"/>
            <a:ext cx="6305550" cy="6096000"/>
          </a:xfrm>
          <a:custGeom>
            <a:avLst/>
            <a:gdLst>
              <a:gd name="connsiteX0" fmla="*/ 0 w 6305550"/>
              <a:gd name="connsiteY0" fmla="*/ 0 h 6096000"/>
              <a:gd name="connsiteX1" fmla="*/ 6305550 w 6305550"/>
              <a:gd name="connsiteY1" fmla="*/ 0 h 6096000"/>
              <a:gd name="connsiteX2" fmla="*/ 6305550 w 6305550"/>
              <a:gd name="connsiteY2" fmla="*/ 6096000 h 6096000"/>
              <a:gd name="connsiteX3" fmla="*/ 0 w 6305550"/>
              <a:gd name="connsiteY3" fmla="*/ 609600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5550" h="6096000">
                <a:moveTo>
                  <a:pt x="0" y="0"/>
                </a:moveTo>
                <a:lnTo>
                  <a:pt x="6305550" y="0"/>
                </a:lnTo>
                <a:lnTo>
                  <a:pt x="6305550" y="6096000"/>
                </a:lnTo>
                <a:lnTo>
                  <a:pt x="0" y="609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89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1000" y="559397"/>
            <a:ext cx="3505200" cy="556416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57650" y="559397"/>
            <a:ext cx="3505200" cy="556416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0123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721996-5976-477B-BA79-55670D944B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100" y="366488"/>
            <a:ext cx="4455885" cy="5958114"/>
          </a:xfrm>
          <a:custGeom>
            <a:avLst/>
            <a:gdLst>
              <a:gd name="connsiteX0" fmla="*/ 0 w 8795657"/>
              <a:gd name="connsiteY0" fmla="*/ 0 h 3483429"/>
              <a:gd name="connsiteX1" fmla="*/ 8795657 w 8795657"/>
              <a:gd name="connsiteY1" fmla="*/ 0 h 3483429"/>
              <a:gd name="connsiteX2" fmla="*/ 8795657 w 8795657"/>
              <a:gd name="connsiteY2" fmla="*/ 3483429 h 3483429"/>
              <a:gd name="connsiteX3" fmla="*/ 0 w 8795657"/>
              <a:gd name="connsiteY3" fmla="*/ 3483429 h 348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5657" h="3483429">
                <a:moveTo>
                  <a:pt x="0" y="0"/>
                </a:moveTo>
                <a:lnTo>
                  <a:pt x="8795657" y="0"/>
                </a:lnTo>
                <a:lnTo>
                  <a:pt x="8795657" y="3483429"/>
                </a:lnTo>
                <a:lnTo>
                  <a:pt x="0" y="34834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96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04C1EE7D-345D-4E32-B8A6-C6770E3BB1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5177" y="1"/>
            <a:ext cx="6536825" cy="6858000"/>
          </a:xfrm>
          <a:custGeom>
            <a:avLst/>
            <a:gdLst>
              <a:gd name="connsiteX0" fmla="*/ 2905343 w 6536825"/>
              <a:gd name="connsiteY0" fmla="*/ 0 h 6858000"/>
              <a:gd name="connsiteX1" fmla="*/ 6536824 w 6536825"/>
              <a:gd name="connsiteY1" fmla="*/ 0 h 6858000"/>
              <a:gd name="connsiteX2" fmla="*/ 6536825 w 6536825"/>
              <a:gd name="connsiteY2" fmla="*/ 6858000 h 6858000"/>
              <a:gd name="connsiteX3" fmla="*/ 2905342 w 6536825"/>
              <a:gd name="connsiteY3" fmla="*/ 6858000 h 6858000"/>
              <a:gd name="connsiteX4" fmla="*/ 370284 w 6536825"/>
              <a:gd name="connsiteY4" fmla="*/ 4322942 h 6858000"/>
              <a:gd name="connsiteX5" fmla="*/ 370284 w 6536825"/>
              <a:gd name="connsiteY5" fmla="*/ 25350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6825" h="6858000">
                <a:moveTo>
                  <a:pt x="2905343" y="0"/>
                </a:moveTo>
                <a:lnTo>
                  <a:pt x="6536824" y="0"/>
                </a:lnTo>
                <a:lnTo>
                  <a:pt x="6536825" y="6858000"/>
                </a:lnTo>
                <a:lnTo>
                  <a:pt x="2905342" y="6858000"/>
                </a:lnTo>
                <a:lnTo>
                  <a:pt x="370284" y="4322942"/>
                </a:lnTo>
                <a:cubicBezTo>
                  <a:pt x="-123427" y="3829231"/>
                  <a:pt x="-123427" y="3028768"/>
                  <a:pt x="370284" y="253505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38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DCA163-7948-407D-B74A-8E8F1E7860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6" y="-12699"/>
            <a:ext cx="6536824" cy="6858000"/>
          </a:xfrm>
          <a:custGeom>
            <a:avLst/>
            <a:gdLst>
              <a:gd name="connsiteX0" fmla="*/ 1 w 6536824"/>
              <a:gd name="connsiteY0" fmla="*/ 0 h 6858000"/>
              <a:gd name="connsiteX1" fmla="*/ 3631482 w 6536824"/>
              <a:gd name="connsiteY1" fmla="*/ 0 h 6858000"/>
              <a:gd name="connsiteX2" fmla="*/ 6166541 w 6536824"/>
              <a:gd name="connsiteY2" fmla="*/ 2535056 h 6858000"/>
              <a:gd name="connsiteX3" fmla="*/ 6166541 w 6536824"/>
              <a:gd name="connsiteY3" fmla="*/ 4322942 h 6858000"/>
              <a:gd name="connsiteX4" fmla="*/ 3631483 w 6536824"/>
              <a:gd name="connsiteY4" fmla="*/ 6858000 h 6858000"/>
              <a:gd name="connsiteX5" fmla="*/ 0 w 6536824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6824" h="6858000">
                <a:moveTo>
                  <a:pt x="1" y="0"/>
                </a:moveTo>
                <a:lnTo>
                  <a:pt x="3631482" y="0"/>
                </a:lnTo>
                <a:lnTo>
                  <a:pt x="6166541" y="2535056"/>
                </a:lnTo>
                <a:cubicBezTo>
                  <a:pt x="6660252" y="3028768"/>
                  <a:pt x="6660252" y="3829231"/>
                  <a:pt x="6166541" y="4322942"/>
                </a:cubicBezTo>
                <a:lnTo>
                  <a:pt x="363148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490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0EF5868-0D24-40A6-B48D-A3DADA8383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71400" y="-14553"/>
            <a:ext cx="8020600" cy="6872553"/>
          </a:xfrm>
          <a:custGeom>
            <a:avLst/>
            <a:gdLst>
              <a:gd name="connsiteX0" fmla="*/ 0 w 8020600"/>
              <a:gd name="connsiteY0" fmla="*/ 0 h 6872553"/>
              <a:gd name="connsiteX1" fmla="*/ 8020600 w 8020600"/>
              <a:gd name="connsiteY1" fmla="*/ 0 h 6872553"/>
              <a:gd name="connsiteX2" fmla="*/ 8020600 w 8020600"/>
              <a:gd name="connsiteY2" fmla="*/ 6872553 h 6872553"/>
              <a:gd name="connsiteX3" fmla="*/ 0 w 8020600"/>
              <a:gd name="connsiteY3" fmla="*/ 6872553 h 687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0600" h="6872553">
                <a:moveTo>
                  <a:pt x="0" y="0"/>
                </a:moveTo>
                <a:lnTo>
                  <a:pt x="8020600" y="0"/>
                </a:lnTo>
                <a:lnTo>
                  <a:pt x="8020600" y="6872553"/>
                </a:lnTo>
                <a:lnTo>
                  <a:pt x="0" y="68725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4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/>
              <a:t>سلام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fld id="{B97217A5-0E98-4F7D-93FC-595105E19D09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620108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DE98EC74-5B2F-4947-9525-E05BD9D713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0869" y="439152"/>
            <a:ext cx="2424363" cy="5924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202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1"/>
          <p:cNvSpPr>
            <a:spLocks noGrp="1"/>
          </p:cNvSpPr>
          <p:nvPr>
            <p:ph type="pic" sz="quarter" idx="15"/>
          </p:nvPr>
        </p:nvSpPr>
        <p:spPr>
          <a:xfrm>
            <a:off x="0" y="4588573"/>
            <a:ext cx="3050607" cy="22604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18" name="Рисунок 21"/>
          <p:cNvSpPr>
            <a:spLocks noGrp="1"/>
          </p:cNvSpPr>
          <p:nvPr>
            <p:ph type="pic" sz="quarter" idx="20"/>
          </p:nvPr>
        </p:nvSpPr>
        <p:spPr>
          <a:xfrm>
            <a:off x="3050607" y="2328162"/>
            <a:ext cx="3050607" cy="22604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20" name="Рисунок 21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3050607" cy="23281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268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702629" y="0"/>
            <a:ext cx="7489371" cy="3164114"/>
          </a:xfrm>
          <a:custGeom>
            <a:avLst/>
            <a:gdLst>
              <a:gd name="connsiteX0" fmla="*/ 0 w 7068457"/>
              <a:gd name="connsiteY0" fmla="*/ 0 h 2757714"/>
              <a:gd name="connsiteX1" fmla="*/ 7068457 w 7068457"/>
              <a:gd name="connsiteY1" fmla="*/ 0 h 2757714"/>
              <a:gd name="connsiteX2" fmla="*/ 7068457 w 7068457"/>
              <a:gd name="connsiteY2" fmla="*/ 2757714 h 2757714"/>
              <a:gd name="connsiteX3" fmla="*/ 0 w 7068457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8457" h="2757714">
                <a:moveTo>
                  <a:pt x="0" y="0"/>
                </a:moveTo>
                <a:lnTo>
                  <a:pt x="7068457" y="0"/>
                </a:lnTo>
                <a:lnTo>
                  <a:pt x="7068457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3382964"/>
            <a:ext cx="5287080" cy="3475035"/>
          </a:xfrm>
          <a:custGeom>
            <a:avLst/>
            <a:gdLst>
              <a:gd name="connsiteX0" fmla="*/ 0 w 4636623"/>
              <a:gd name="connsiteY0" fmla="*/ 0 h 2757714"/>
              <a:gd name="connsiteX1" fmla="*/ 4636623 w 4636623"/>
              <a:gd name="connsiteY1" fmla="*/ 0 h 2757714"/>
              <a:gd name="connsiteX2" fmla="*/ 4636623 w 4636623"/>
              <a:gd name="connsiteY2" fmla="*/ 2757714 h 2757714"/>
              <a:gd name="connsiteX3" fmla="*/ 0 w 4636623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623" h="2757714">
                <a:moveTo>
                  <a:pt x="0" y="0"/>
                </a:moveTo>
                <a:lnTo>
                  <a:pt x="4636623" y="0"/>
                </a:lnTo>
                <a:lnTo>
                  <a:pt x="4636623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cxnSp>
        <p:nvCxnSpPr>
          <p:cNvPr id="19" name="Straight Connector 18"/>
          <p:cNvCxnSpPr/>
          <p:nvPr userDrawn="1"/>
        </p:nvCxnSpPr>
        <p:spPr>
          <a:xfrm rot="16200000">
            <a:off x="10852151" y="-769742"/>
            <a:ext cx="0" cy="21290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1916694" y="294799"/>
            <a:ext cx="0" cy="21290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 flipV="1">
            <a:off x="293480" y="4445887"/>
            <a:ext cx="2129085" cy="2129085"/>
            <a:chOff x="293480" y="2965429"/>
            <a:chExt cx="2129085" cy="2129085"/>
          </a:xfrm>
        </p:grpSpPr>
        <p:cxnSp>
          <p:nvCxnSpPr>
            <p:cNvPr id="22" name="Straight Connector 21"/>
            <p:cNvCxnSpPr/>
            <p:nvPr userDrawn="1"/>
          </p:nvCxnSpPr>
          <p:spPr>
            <a:xfrm>
              <a:off x="293481" y="2965429"/>
              <a:ext cx="0" cy="21290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16200000">
              <a:off x="1358023" y="1900886"/>
              <a:ext cx="0" cy="21290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0321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2E3D97F-445D-4C09-B6E9-C2A27EDA04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6227" y="1320801"/>
            <a:ext cx="2467429" cy="2467429"/>
          </a:xfrm>
          <a:custGeom>
            <a:avLst/>
            <a:gdLst>
              <a:gd name="connsiteX0" fmla="*/ 0 w 2467429"/>
              <a:gd name="connsiteY0" fmla="*/ 0 h 2467429"/>
              <a:gd name="connsiteX1" fmla="*/ 2467429 w 2467429"/>
              <a:gd name="connsiteY1" fmla="*/ 0 h 2467429"/>
              <a:gd name="connsiteX2" fmla="*/ 2467429 w 2467429"/>
              <a:gd name="connsiteY2" fmla="*/ 2467429 h 2467429"/>
              <a:gd name="connsiteX3" fmla="*/ 0 w 2467429"/>
              <a:gd name="connsiteY3" fmla="*/ 2467429 h 24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429" h="2467429">
                <a:moveTo>
                  <a:pt x="0" y="0"/>
                </a:moveTo>
                <a:lnTo>
                  <a:pt x="2467429" y="0"/>
                </a:lnTo>
                <a:lnTo>
                  <a:pt x="2467429" y="2467429"/>
                </a:lnTo>
                <a:lnTo>
                  <a:pt x="0" y="24674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47CC9F4-A5B4-4B71-8B1F-0792188FBA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3656" y="3788230"/>
            <a:ext cx="2467429" cy="2467429"/>
          </a:xfrm>
          <a:custGeom>
            <a:avLst/>
            <a:gdLst>
              <a:gd name="connsiteX0" fmla="*/ 0 w 2467429"/>
              <a:gd name="connsiteY0" fmla="*/ 0 h 2467429"/>
              <a:gd name="connsiteX1" fmla="*/ 2467429 w 2467429"/>
              <a:gd name="connsiteY1" fmla="*/ 0 h 2467429"/>
              <a:gd name="connsiteX2" fmla="*/ 2467429 w 2467429"/>
              <a:gd name="connsiteY2" fmla="*/ 2467429 h 2467429"/>
              <a:gd name="connsiteX3" fmla="*/ 0 w 2467429"/>
              <a:gd name="connsiteY3" fmla="*/ 2467429 h 24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429" h="2467429">
                <a:moveTo>
                  <a:pt x="0" y="0"/>
                </a:moveTo>
                <a:lnTo>
                  <a:pt x="2467429" y="0"/>
                </a:lnTo>
                <a:lnTo>
                  <a:pt x="2467429" y="2467429"/>
                </a:lnTo>
                <a:lnTo>
                  <a:pt x="0" y="24674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335E188-810A-4FED-9B13-9EB12C5CD0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31085" y="1320801"/>
            <a:ext cx="2467429" cy="2467429"/>
          </a:xfrm>
          <a:custGeom>
            <a:avLst/>
            <a:gdLst>
              <a:gd name="connsiteX0" fmla="*/ 0 w 2467429"/>
              <a:gd name="connsiteY0" fmla="*/ 0 h 2467429"/>
              <a:gd name="connsiteX1" fmla="*/ 2467429 w 2467429"/>
              <a:gd name="connsiteY1" fmla="*/ 0 h 2467429"/>
              <a:gd name="connsiteX2" fmla="*/ 2467429 w 2467429"/>
              <a:gd name="connsiteY2" fmla="*/ 2467429 h 2467429"/>
              <a:gd name="connsiteX3" fmla="*/ 0 w 2467429"/>
              <a:gd name="connsiteY3" fmla="*/ 2467429 h 24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429" h="2467429">
                <a:moveTo>
                  <a:pt x="0" y="0"/>
                </a:moveTo>
                <a:lnTo>
                  <a:pt x="2467429" y="0"/>
                </a:lnTo>
                <a:lnTo>
                  <a:pt x="2467429" y="2467429"/>
                </a:lnTo>
                <a:lnTo>
                  <a:pt x="0" y="24674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13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>
                <a:solidFill>
                  <a:prstClr val="black">
                    <a:tint val="75000"/>
                  </a:prstClr>
                </a:solidFill>
              </a:rPr>
              <a:t>سلام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fld id="{A63DAA7C-62D6-42A6-8E72-A6FA5A6C8FB3}" type="slidenum">
              <a:rPr lang="fa-IR" smtClean="0"/>
              <a:pPr/>
              <a:t>‹#›</a:t>
            </a:fld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3" y="311742"/>
            <a:ext cx="3568027" cy="13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321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826868D-A087-4781-8726-16EC9EC146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9854" y="0"/>
            <a:ext cx="5772147" cy="6858000"/>
          </a:xfrm>
          <a:custGeom>
            <a:avLst/>
            <a:gdLst>
              <a:gd name="connsiteX0" fmla="*/ 1014736 w 5772147"/>
              <a:gd name="connsiteY0" fmla="*/ 0 h 6858000"/>
              <a:gd name="connsiteX1" fmla="*/ 5772147 w 5772147"/>
              <a:gd name="connsiteY1" fmla="*/ 0 h 6858000"/>
              <a:gd name="connsiteX2" fmla="*/ 5772147 w 5772147"/>
              <a:gd name="connsiteY2" fmla="*/ 6858000 h 6858000"/>
              <a:gd name="connsiteX3" fmla="*/ 1149456 w 5772147"/>
              <a:gd name="connsiteY3" fmla="*/ 6858000 h 6858000"/>
              <a:gd name="connsiteX4" fmla="*/ 1021579 w 5772147"/>
              <a:gd name="connsiteY4" fmla="*/ 6678176 h 6858000"/>
              <a:gd name="connsiteX5" fmla="*/ 0 w 5772147"/>
              <a:gd name="connsiteY5" fmla="*/ 3333750 h 6858000"/>
              <a:gd name="connsiteX6" fmla="*/ 865990 w 5772147"/>
              <a:gd name="connsiteY6" fmla="*/ 2320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2147" h="6858000">
                <a:moveTo>
                  <a:pt x="1014736" y="0"/>
                </a:moveTo>
                <a:lnTo>
                  <a:pt x="5772147" y="0"/>
                </a:lnTo>
                <a:lnTo>
                  <a:pt x="5772147" y="6858000"/>
                </a:lnTo>
                <a:lnTo>
                  <a:pt x="1149456" y="6858000"/>
                </a:lnTo>
                <a:lnTo>
                  <a:pt x="1021579" y="6678176"/>
                </a:lnTo>
                <a:cubicBezTo>
                  <a:pt x="376606" y="5723490"/>
                  <a:pt x="0" y="4572601"/>
                  <a:pt x="0" y="3333750"/>
                </a:cubicBezTo>
                <a:cubicBezTo>
                  <a:pt x="0" y="2198137"/>
                  <a:pt x="316454" y="1136436"/>
                  <a:pt x="865990" y="232021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EC09F-B6E8-431C-91A4-BDDC1012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93A3D-A5CA-42F1-B3A8-9C6EA9E0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>
                <a:solidFill>
                  <a:srgbClr val="3F3F3F">
                    <a:tint val="75000"/>
                  </a:srgbClr>
                </a:solidFill>
              </a:rPr>
              <a:t>سلام</a:t>
            </a:r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F406-8778-4BEE-91B0-35957190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703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A285BE5-4860-4FA2-A4B0-67E08339D8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72028" cy="6858000"/>
          </a:xfrm>
          <a:custGeom>
            <a:avLst/>
            <a:gdLst>
              <a:gd name="connsiteX0" fmla="*/ 3462999 w 6672028"/>
              <a:gd name="connsiteY0" fmla="*/ 0 h 6858000"/>
              <a:gd name="connsiteX1" fmla="*/ 6667326 w 6672028"/>
              <a:gd name="connsiteY1" fmla="*/ 0 h 6858000"/>
              <a:gd name="connsiteX2" fmla="*/ 6672028 w 6672028"/>
              <a:gd name="connsiteY2" fmla="*/ 185972 h 6858000"/>
              <a:gd name="connsiteX3" fmla="*/ 0 w 6672028"/>
              <a:gd name="connsiteY3" fmla="*/ 6858000 h 6858000"/>
              <a:gd name="connsiteX4" fmla="*/ 0 w 6672028"/>
              <a:gd name="connsiteY4" fmla="*/ 3658362 h 6858000"/>
              <a:gd name="connsiteX5" fmla="*/ 3472390 w 6672028"/>
              <a:gd name="connsiteY5" fmla="*/ 185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2028" h="6858000">
                <a:moveTo>
                  <a:pt x="3462999" y="0"/>
                </a:moveTo>
                <a:lnTo>
                  <a:pt x="6667326" y="0"/>
                </a:lnTo>
                <a:lnTo>
                  <a:pt x="6672028" y="185972"/>
                </a:lnTo>
                <a:cubicBezTo>
                  <a:pt x="6672028" y="3870831"/>
                  <a:pt x="3684859" y="6858000"/>
                  <a:pt x="0" y="6858000"/>
                </a:cubicBezTo>
                <a:lnTo>
                  <a:pt x="0" y="3658362"/>
                </a:lnTo>
                <a:cubicBezTo>
                  <a:pt x="1917748" y="3658362"/>
                  <a:pt x="3472390" y="2103720"/>
                  <a:pt x="3472390" y="185972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EC09F-B6E8-431C-91A4-BDDC1012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93A3D-A5CA-42F1-B3A8-9C6EA9E0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>
                <a:solidFill>
                  <a:srgbClr val="3F3F3F">
                    <a:tint val="75000"/>
                  </a:srgbClr>
                </a:solidFill>
              </a:rPr>
              <a:t>سلام</a:t>
            </a:r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F406-8778-4BEE-91B0-35957190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005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DE51CD0-BC11-4A9F-8D84-6987E70023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7173" y="2662526"/>
            <a:ext cx="3381376" cy="1752600"/>
          </a:xfrm>
          <a:prstGeom prst="roundRect">
            <a:avLst>
              <a:gd name="adj" fmla="val 11175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ABDDA2A-F7BC-4E72-87C6-0C82F0B9B0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13450" y="1001449"/>
            <a:ext cx="3381376" cy="1752600"/>
          </a:xfrm>
          <a:prstGeom prst="roundRect">
            <a:avLst>
              <a:gd name="adj" fmla="val 11175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EC09F-B6E8-431C-91A4-BDDC1012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93A3D-A5CA-42F1-B3A8-9C6EA9E0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>
                <a:solidFill>
                  <a:srgbClr val="3F3F3F">
                    <a:tint val="75000"/>
                  </a:srgbClr>
                </a:solidFill>
              </a:rPr>
              <a:t>سلام</a:t>
            </a:r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F406-8778-4BEE-91B0-35957190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458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EC09F-B6E8-431C-91A4-BDDC1012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93A3D-A5CA-42F1-B3A8-9C6EA9E0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>
                <a:solidFill>
                  <a:srgbClr val="3F3F3F">
                    <a:tint val="75000"/>
                  </a:srgbClr>
                </a:solidFill>
              </a:rPr>
              <a:t>سلام</a:t>
            </a:r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F406-8778-4BEE-91B0-35957190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83112F-0C16-469A-9463-833AD113B5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3764" y="0"/>
            <a:ext cx="6518236" cy="6114972"/>
          </a:xfrm>
          <a:custGeom>
            <a:avLst/>
            <a:gdLst>
              <a:gd name="connsiteX0" fmla="*/ 408463 w 6518236"/>
              <a:gd name="connsiteY0" fmla="*/ 0 h 6114972"/>
              <a:gd name="connsiteX1" fmla="*/ 6518236 w 6518236"/>
              <a:gd name="connsiteY1" fmla="*/ 0 h 6114972"/>
              <a:gd name="connsiteX2" fmla="*/ 6518236 w 6518236"/>
              <a:gd name="connsiteY2" fmla="*/ 5495936 h 6114972"/>
              <a:gd name="connsiteX3" fmla="*/ 6343339 w 6518236"/>
              <a:gd name="connsiteY3" fmla="*/ 5596500 h 6114972"/>
              <a:gd name="connsiteX4" fmla="*/ 4295736 w 6518236"/>
              <a:gd name="connsiteY4" fmla="*/ 6114972 h 6114972"/>
              <a:gd name="connsiteX5" fmla="*/ 0 w 6518236"/>
              <a:gd name="connsiteY5" fmla="*/ 1819236 h 6114972"/>
              <a:gd name="connsiteX6" fmla="*/ 337581 w 6518236"/>
              <a:gd name="connsiteY6" fmla="*/ 147142 h 611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8236" h="6114972">
                <a:moveTo>
                  <a:pt x="408463" y="0"/>
                </a:moveTo>
                <a:lnTo>
                  <a:pt x="6518236" y="0"/>
                </a:lnTo>
                <a:lnTo>
                  <a:pt x="6518236" y="5495936"/>
                </a:lnTo>
                <a:lnTo>
                  <a:pt x="6343339" y="5596500"/>
                </a:lnTo>
                <a:cubicBezTo>
                  <a:pt x="5734662" y="5927153"/>
                  <a:pt x="5037133" y="6114972"/>
                  <a:pt x="4295736" y="6114972"/>
                </a:cubicBezTo>
                <a:cubicBezTo>
                  <a:pt x="1923267" y="6114972"/>
                  <a:pt x="0" y="4191705"/>
                  <a:pt x="0" y="1819236"/>
                </a:cubicBezTo>
                <a:cubicBezTo>
                  <a:pt x="0" y="1226119"/>
                  <a:pt x="120205" y="661077"/>
                  <a:pt x="337581" y="147142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99928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BEDDAA-EE5C-496A-B009-196BF5C35D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9611" y="6023"/>
            <a:ext cx="6472391" cy="6851979"/>
          </a:xfrm>
          <a:custGeom>
            <a:avLst/>
            <a:gdLst>
              <a:gd name="connsiteX0" fmla="*/ 6472391 w 6472391"/>
              <a:gd name="connsiteY0" fmla="*/ 0 h 6851979"/>
              <a:gd name="connsiteX1" fmla="*/ 6472391 w 6472391"/>
              <a:gd name="connsiteY1" fmla="*/ 6851979 h 6851979"/>
              <a:gd name="connsiteX2" fmla="*/ 3729 w 6472391"/>
              <a:gd name="connsiteY2" fmla="*/ 6851979 h 6851979"/>
              <a:gd name="connsiteX3" fmla="*/ 0 w 6472391"/>
              <a:gd name="connsiteY3" fmla="*/ 6704496 h 6851979"/>
              <a:gd name="connsiteX4" fmla="*/ 6365194 w 6472391"/>
              <a:gd name="connsiteY4" fmla="*/ 2711 h 685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2391" h="6851979">
                <a:moveTo>
                  <a:pt x="6472391" y="0"/>
                </a:moveTo>
                <a:lnTo>
                  <a:pt x="6472391" y="6851979"/>
                </a:lnTo>
                <a:lnTo>
                  <a:pt x="3729" y="6851979"/>
                </a:lnTo>
                <a:lnTo>
                  <a:pt x="0" y="6704496"/>
                </a:lnTo>
                <a:cubicBezTo>
                  <a:pt x="0" y="3114195"/>
                  <a:pt x="2819559" y="182439"/>
                  <a:pt x="6365194" y="2711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EC09F-B6E8-431C-91A4-BDDC1012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93A3D-A5CA-42F1-B3A8-9C6EA9E0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>
                <a:solidFill>
                  <a:srgbClr val="3F3F3F">
                    <a:tint val="75000"/>
                  </a:srgbClr>
                </a:solidFill>
              </a:rPr>
              <a:t>سلام</a:t>
            </a:r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F406-8778-4BEE-91B0-35957190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/>
              <a:t>سلام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fld id="{B97217A5-0E98-4F7D-93FC-595105E19D09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192201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062FD1-B470-4A12-9CE9-76D9E45579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561936" cy="6858000"/>
          </a:xfrm>
          <a:custGeom>
            <a:avLst/>
            <a:gdLst>
              <a:gd name="connsiteX0" fmla="*/ 0 w 8561936"/>
              <a:gd name="connsiteY0" fmla="*/ 0 h 6858000"/>
              <a:gd name="connsiteX1" fmla="*/ 3805368 w 8561936"/>
              <a:gd name="connsiteY1" fmla="*/ 0 h 6858000"/>
              <a:gd name="connsiteX2" fmla="*/ 8276576 w 8561936"/>
              <a:gd name="connsiteY2" fmla="*/ 6745486 h 6858000"/>
              <a:gd name="connsiteX3" fmla="*/ 8561936 w 8561936"/>
              <a:gd name="connsiteY3" fmla="*/ 6858000 h 6858000"/>
              <a:gd name="connsiteX4" fmla="*/ 2368363 w 8561936"/>
              <a:gd name="connsiteY4" fmla="*/ 6858000 h 6858000"/>
              <a:gd name="connsiteX5" fmla="*/ 2210374 w 8561936"/>
              <a:gd name="connsiteY5" fmla="*/ 6656957 h 6858000"/>
              <a:gd name="connsiteX6" fmla="*/ 0 w 8561936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1936" h="6858000">
                <a:moveTo>
                  <a:pt x="0" y="0"/>
                </a:moveTo>
                <a:lnTo>
                  <a:pt x="3805368" y="0"/>
                </a:lnTo>
                <a:cubicBezTo>
                  <a:pt x="3805368" y="3032370"/>
                  <a:pt x="5649035" y="5634130"/>
                  <a:pt x="8276576" y="6745486"/>
                </a:cubicBezTo>
                <a:lnTo>
                  <a:pt x="8561936" y="6858000"/>
                </a:lnTo>
                <a:lnTo>
                  <a:pt x="2368363" y="6858000"/>
                </a:lnTo>
                <a:lnTo>
                  <a:pt x="2210374" y="6656957"/>
                </a:lnTo>
                <a:cubicBezTo>
                  <a:pt x="822118" y="4800640"/>
                  <a:pt x="0" y="2496328"/>
                  <a:pt x="0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EC09F-B6E8-431C-91A4-BDDC1012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93A3D-A5CA-42F1-B3A8-9C6EA9E0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>
                <a:solidFill>
                  <a:srgbClr val="3F3F3F">
                    <a:tint val="75000"/>
                  </a:srgbClr>
                </a:solidFill>
              </a:rPr>
              <a:t>سلام</a:t>
            </a:r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F406-8778-4BEE-91B0-35957190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570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98E495-2C30-4A1C-873E-AF07B7E6E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30064" y="0"/>
            <a:ext cx="8561936" cy="6858000"/>
          </a:xfrm>
          <a:custGeom>
            <a:avLst/>
            <a:gdLst>
              <a:gd name="connsiteX0" fmla="*/ 0 w 8561936"/>
              <a:gd name="connsiteY0" fmla="*/ 0 h 6858000"/>
              <a:gd name="connsiteX1" fmla="*/ 6193573 w 8561936"/>
              <a:gd name="connsiteY1" fmla="*/ 0 h 6858000"/>
              <a:gd name="connsiteX2" fmla="*/ 6351562 w 8561936"/>
              <a:gd name="connsiteY2" fmla="*/ 201043 h 6858000"/>
              <a:gd name="connsiteX3" fmla="*/ 8561936 w 8561936"/>
              <a:gd name="connsiteY3" fmla="*/ 6858000 h 6858000"/>
              <a:gd name="connsiteX4" fmla="*/ 4756568 w 8561936"/>
              <a:gd name="connsiteY4" fmla="*/ 6858000 h 6858000"/>
              <a:gd name="connsiteX5" fmla="*/ 285360 w 8561936"/>
              <a:gd name="connsiteY5" fmla="*/ 1125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1936" h="6858000">
                <a:moveTo>
                  <a:pt x="0" y="0"/>
                </a:moveTo>
                <a:lnTo>
                  <a:pt x="6193573" y="0"/>
                </a:lnTo>
                <a:lnTo>
                  <a:pt x="6351562" y="201043"/>
                </a:lnTo>
                <a:cubicBezTo>
                  <a:pt x="7739818" y="2057360"/>
                  <a:pt x="8561936" y="4361672"/>
                  <a:pt x="8561936" y="6858000"/>
                </a:cubicBezTo>
                <a:lnTo>
                  <a:pt x="4756568" y="6858000"/>
                </a:lnTo>
                <a:cubicBezTo>
                  <a:pt x="4756568" y="3825630"/>
                  <a:pt x="2912901" y="1223870"/>
                  <a:pt x="285360" y="112514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EC09F-B6E8-431C-91A4-BDDC1012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93A3D-A5CA-42F1-B3A8-9C6EA9E0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>
                <a:solidFill>
                  <a:srgbClr val="3F3F3F">
                    <a:tint val="75000"/>
                  </a:srgbClr>
                </a:solidFill>
              </a:rPr>
              <a:t>سلام</a:t>
            </a:r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F406-8778-4BEE-91B0-35957190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/>
              <a:t>سلام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fld id="{B97217A5-0E98-4F7D-93FC-595105E19D09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9943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/>
              <a:t>سلام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fld id="{B97217A5-0E98-4F7D-93FC-595105E19D09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519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/>
              <a:t>سلام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fld id="{B97217A5-0E98-4F7D-93FC-595105E19D09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3506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908" y="4626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1441" y="6379669"/>
            <a:ext cx="5403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aseline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defRPr>
            </a:lvl1pPr>
          </a:lstStyle>
          <a:p>
            <a:fld id="{B97217A5-0E98-4F7D-93FC-595105E19D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7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8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3" r:id="rId42"/>
    <p:sldLayoutId id="2147483694" r:id="rId43"/>
    <p:sldLayoutId id="2147483695" r:id="rId44"/>
    <p:sldLayoutId id="2147483696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703" r:id="rId51"/>
    <p:sldLayoutId id="2147483704" r:id="rId52"/>
    <p:sldLayoutId id="2147483705" r:id="rId53"/>
    <p:sldLayoutId id="2147483809" r:id="rId5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8ECD75-9EFC-45A2-846D-DC5E705D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9122-6905-4B87-A9E4-501A0F6D8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9F1B2-516A-4998-A2B9-C378111D7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16538-A1E9-4A1D-9D38-BF6B9B2E2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>
                <a:solidFill>
                  <a:srgbClr val="3F3F3F">
                    <a:tint val="75000"/>
                  </a:srgbClr>
                </a:solidFill>
              </a:rPr>
              <a:t>سلام</a:t>
            </a:r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65EEF-53A9-4A60-A5CA-D278D03CC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97DF5-DBD6-4B7D-87C1-DCCD74BF340B}" type="slidenum">
              <a:rPr lang="en-ID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9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78206-E8A3-52EE-03DC-93B6880A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>
                <a:solidFill>
                  <a:srgbClr val="3F3F3F">
                    <a:tint val="75000"/>
                  </a:srgbClr>
                </a:solidFill>
              </a:rPr>
              <a:pPr/>
              <a:t>1</a:t>
            </a:fld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23" name="Google Shape;323;p31"/>
          <p:cNvSpPr txBox="1">
            <a:spLocks/>
          </p:cNvSpPr>
          <p:nvPr/>
        </p:nvSpPr>
        <p:spPr>
          <a:xfrm>
            <a:off x="158621" y="2146042"/>
            <a:ext cx="5669902" cy="19127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71416" rtl="1">
              <a:lnSpc>
                <a:spcPct val="150000"/>
              </a:lnSpc>
            </a:pPr>
            <a:br>
              <a:rPr lang="fa-I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 Kharazmi" panose="020B0606030804020204" pitchFamily="34" charset="-78"/>
                <a:cs typeface="B Titr" panose="00000700000000000000" pitchFamily="2" charset="-78"/>
              </a:rPr>
            </a:br>
            <a:r>
              <a:rPr lang="fa-IR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عنوان</a:t>
            </a:r>
            <a:r>
              <a:rPr lang="fa-I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 Kharazmi" panose="020B0606030804020204" pitchFamily="34" charset="-78"/>
                <a:cs typeface="B Titr" panose="00000700000000000000" pitchFamily="2" charset="-78"/>
              </a:rPr>
              <a:t> </a:t>
            </a:r>
            <a:r>
              <a:rPr lang="fa-IR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RAN Kharazmi" panose="020B0606030804020204" pitchFamily="34" charset="-78"/>
                <a:cs typeface="B Titr" panose="00000700000000000000" pitchFamily="2" charset="-78"/>
              </a:rPr>
              <a:t>چالش:</a:t>
            </a:r>
            <a:r>
              <a:rPr lang="fa-IR" sz="28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RAN Kharazmi" panose="020B0606030804020204" pitchFamily="34" charset="-78"/>
                <a:cs typeface="B Titr" panose="00000700000000000000" pitchFamily="2" charset="-78"/>
              </a:rPr>
              <a:t>   </a:t>
            </a:r>
            <a:br>
              <a:rPr lang="fa-IR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RAN Kharazmi" panose="020B0606030804020204" pitchFamily="34" charset="-78"/>
                <a:cs typeface="B Titr" panose="00000700000000000000" pitchFamily="2" charset="-78"/>
              </a:rPr>
            </a:br>
            <a:r>
              <a:rPr lang="fa-IR" sz="2400" dirty="0">
                <a:solidFill>
                  <a:srgbClr val="272E3A"/>
                </a:solidFill>
                <a:latin typeface="IRAN Kharazmi" panose="020B0606030804020204" pitchFamily="34" charset="-78"/>
                <a:ea typeface="Open Sans Extrabold" panose="020B0906030804020204" pitchFamily="34" charset="0"/>
                <a:cs typeface="B Titr" panose="00000700000000000000" pitchFamily="2" charset="-78"/>
              </a:rPr>
              <a:t>شناسایی و حمایت از طرح‌های فناورانه و نوآورانه در صنعت مستربچ و کامپاند </a:t>
            </a:r>
            <a:endParaRPr lang="en-US" sz="2000" dirty="0">
              <a:solidFill>
                <a:srgbClr val="272E3A"/>
              </a:solidFill>
              <a:latin typeface="IRAN Kharazmi" panose="020B0606030804020204" pitchFamily="34" charset="-78"/>
              <a:ea typeface="Open Sans Extrabold" panose="020B0906030804020204" pitchFamily="34" charset="0"/>
              <a:cs typeface="B Titr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6464E-AD87-B1E7-0F56-12AFAE7B9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478" y="-1"/>
            <a:ext cx="5828523" cy="68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0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29350" y="748749"/>
            <a:ext cx="341846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2000" b="1" kern="0" dirty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شرایط تولید</a:t>
            </a:r>
            <a:endParaRPr lang="fa-IR" sz="20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33" name="Google Shape;1555;p29"/>
          <p:cNvSpPr/>
          <p:nvPr/>
        </p:nvSpPr>
        <p:spPr>
          <a:xfrm>
            <a:off x="9589062" y="208325"/>
            <a:ext cx="847914" cy="623292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noFill/>
          <a:ln w="28575">
            <a:solidFill>
              <a:srgbClr val="B9A06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prstClr val="white"/>
              </a:solidFill>
              <a:latin typeface="Arial"/>
              <a:cs typeface="B Titr" panose="00000700000000000000" pitchFamily="2" charset="-78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775962" y="1265766"/>
            <a:ext cx="5010602" cy="13447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071132" y="845063"/>
            <a:ext cx="0" cy="434150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 Diagonal Corner Rectangle 15"/>
          <p:cNvSpPr/>
          <p:nvPr/>
        </p:nvSpPr>
        <p:spPr>
          <a:xfrm>
            <a:off x="37124" y="6136105"/>
            <a:ext cx="387292" cy="63083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B9A061"/>
          </a:solidFill>
          <a:ln>
            <a:solidFill>
              <a:srgbClr val="B9A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865" y="6268958"/>
            <a:ext cx="2743200" cy="365125"/>
          </a:xfrm>
        </p:spPr>
        <p:txBody>
          <a:bodyPr/>
          <a:lstStyle/>
          <a:p>
            <a:r>
              <a:rPr lang="fa-IR" dirty="0"/>
              <a:t>8</a:t>
            </a:r>
          </a:p>
        </p:txBody>
      </p:sp>
      <p:sp>
        <p:nvSpPr>
          <p:cNvPr id="17" name="Shape 4825"/>
          <p:cNvSpPr/>
          <p:nvPr/>
        </p:nvSpPr>
        <p:spPr>
          <a:xfrm>
            <a:off x="9854835" y="303326"/>
            <a:ext cx="435598" cy="4355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83" y="78488"/>
                </a:moveTo>
                <a:cubicBezTo>
                  <a:pt x="94672" y="74611"/>
                  <a:pt x="87650" y="69572"/>
                  <a:pt x="81577" y="63555"/>
                </a:cubicBezTo>
                <a:cubicBezTo>
                  <a:pt x="84522" y="58988"/>
                  <a:pt x="87022" y="54105"/>
                  <a:pt x="89077" y="49000"/>
                </a:cubicBezTo>
                <a:cubicBezTo>
                  <a:pt x="89383" y="49033"/>
                  <a:pt x="89683" y="49088"/>
                  <a:pt x="90000" y="49088"/>
                </a:cubicBezTo>
                <a:cubicBezTo>
                  <a:pt x="94516" y="49088"/>
                  <a:pt x="98183" y="45427"/>
                  <a:pt x="98183" y="40911"/>
                </a:cubicBezTo>
                <a:cubicBezTo>
                  <a:pt x="98183" y="37705"/>
                  <a:pt x="96327" y="34966"/>
                  <a:pt x="93644" y="33622"/>
                </a:cubicBezTo>
                <a:cubicBezTo>
                  <a:pt x="94627" y="28722"/>
                  <a:pt x="95244" y="23688"/>
                  <a:pt x="95372" y="18533"/>
                </a:cubicBezTo>
                <a:cubicBezTo>
                  <a:pt x="107094" y="28533"/>
                  <a:pt x="114544" y="43383"/>
                  <a:pt x="114544" y="60000"/>
                </a:cubicBezTo>
                <a:cubicBezTo>
                  <a:pt x="114544" y="65355"/>
                  <a:pt x="113716" y="70494"/>
                  <a:pt x="112272" y="75377"/>
                </a:cubicBezTo>
                <a:cubicBezTo>
                  <a:pt x="109044" y="76572"/>
                  <a:pt x="105744" y="77616"/>
                  <a:pt x="102383" y="78488"/>
                </a:cubicBezTo>
                <a:moveTo>
                  <a:pt x="60000" y="114544"/>
                </a:moveTo>
                <a:cubicBezTo>
                  <a:pt x="46700" y="114544"/>
                  <a:pt x="34516" y="109772"/>
                  <a:pt x="25050" y="101861"/>
                </a:cubicBezTo>
                <a:cubicBezTo>
                  <a:pt x="36400" y="99633"/>
                  <a:pt x="46944" y="95194"/>
                  <a:pt x="56266" y="89061"/>
                </a:cubicBezTo>
                <a:cubicBezTo>
                  <a:pt x="57388" y="89638"/>
                  <a:pt x="58644" y="90000"/>
                  <a:pt x="60000" y="90000"/>
                </a:cubicBezTo>
                <a:cubicBezTo>
                  <a:pt x="62627" y="90000"/>
                  <a:pt x="64938" y="88738"/>
                  <a:pt x="66438" y="86816"/>
                </a:cubicBezTo>
                <a:cubicBezTo>
                  <a:pt x="69705" y="87111"/>
                  <a:pt x="73011" y="87272"/>
                  <a:pt x="76361" y="87272"/>
                </a:cubicBezTo>
                <a:cubicBezTo>
                  <a:pt x="85127" y="87272"/>
                  <a:pt x="93622" y="86155"/>
                  <a:pt x="101788" y="84200"/>
                </a:cubicBezTo>
                <a:cubicBezTo>
                  <a:pt x="103666" y="85094"/>
                  <a:pt x="105544" y="86000"/>
                  <a:pt x="107500" y="86766"/>
                </a:cubicBezTo>
                <a:cubicBezTo>
                  <a:pt x="98138" y="103338"/>
                  <a:pt x="80388" y="114544"/>
                  <a:pt x="60000" y="114544"/>
                </a:cubicBezTo>
                <a:moveTo>
                  <a:pt x="19661" y="96622"/>
                </a:moveTo>
                <a:cubicBezTo>
                  <a:pt x="19311" y="93555"/>
                  <a:pt x="19088" y="90438"/>
                  <a:pt x="19088" y="87272"/>
                </a:cubicBezTo>
                <a:cubicBezTo>
                  <a:pt x="19088" y="82016"/>
                  <a:pt x="19644" y="76900"/>
                  <a:pt x="20594" y="71922"/>
                </a:cubicBezTo>
                <a:cubicBezTo>
                  <a:pt x="30305" y="77711"/>
                  <a:pt x="40983" y="82038"/>
                  <a:pt x="52338" y="84588"/>
                </a:cubicBezTo>
                <a:cubicBezTo>
                  <a:pt x="52394" y="84738"/>
                  <a:pt x="52422" y="84900"/>
                  <a:pt x="52483" y="85044"/>
                </a:cubicBezTo>
                <a:cubicBezTo>
                  <a:pt x="42911" y="91227"/>
                  <a:pt x="32005" y="95516"/>
                  <a:pt x="20238" y="97255"/>
                </a:cubicBezTo>
                <a:cubicBezTo>
                  <a:pt x="20044" y="97050"/>
                  <a:pt x="19850" y="96833"/>
                  <a:pt x="19661" y="96622"/>
                </a:cubicBezTo>
                <a:moveTo>
                  <a:pt x="17083" y="63161"/>
                </a:moveTo>
                <a:cubicBezTo>
                  <a:pt x="13116" y="60383"/>
                  <a:pt x="9350" y="57338"/>
                  <a:pt x="5811" y="54050"/>
                </a:cubicBezTo>
                <a:cubicBezTo>
                  <a:pt x="8488" y="29438"/>
                  <a:pt x="27527" y="9788"/>
                  <a:pt x="51838" y="6133"/>
                </a:cubicBezTo>
                <a:cubicBezTo>
                  <a:pt x="51861" y="9050"/>
                  <a:pt x="52016" y="11933"/>
                  <a:pt x="52316" y="14777"/>
                </a:cubicBezTo>
                <a:cubicBezTo>
                  <a:pt x="47622" y="17927"/>
                  <a:pt x="43261" y="21550"/>
                  <a:pt x="39272" y="25533"/>
                </a:cubicBezTo>
                <a:cubicBezTo>
                  <a:pt x="38127" y="24922"/>
                  <a:pt x="36844" y="24544"/>
                  <a:pt x="35455" y="24544"/>
                </a:cubicBezTo>
                <a:cubicBezTo>
                  <a:pt x="30938" y="24544"/>
                  <a:pt x="27272" y="28211"/>
                  <a:pt x="27272" y="32727"/>
                </a:cubicBezTo>
                <a:cubicBezTo>
                  <a:pt x="27272" y="34644"/>
                  <a:pt x="27961" y="36383"/>
                  <a:pt x="29061" y="37777"/>
                </a:cubicBezTo>
                <a:cubicBezTo>
                  <a:pt x="23772" y="45438"/>
                  <a:pt x="19722" y="53994"/>
                  <a:pt x="17083" y="63161"/>
                </a:cubicBezTo>
                <a:moveTo>
                  <a:pt x="13700" y="88738"/>
                </a:moveTo>
                <a:cubicBezTo>
                  <a:pt x="8683" y="80672"/>
                  <a:pt x="5694" y="71227"/>
                  <a:pt x="5494" y="61083"/>
                </a:cubicBezTo>
                <a:cubicBezTo>
                  <a:pt x="8722" y="63844"/>
                  <a:pt x="12111" y="66416"/>
                  <a:pt x="15650" y="68794"/>
                </a:cubicBezTo>
                <a:cubicBezTo>
                  <a:pt x="14361" y="74755"/>
                  <a:pt x="13638" y="80927"/>
                  <a:pt x="13638" y="87272"/>
                </a:cubicBezTo>
                <a:cubicBezTo>
                  <a:pt x="13638" y="87766"/>
                  <a:pt x="13688" y="88250"/>
                  <a:pt x="13700" y="88738"/>
                </a:cubicBezTo>
                <a:moveTo>
                  <a:pt x="74600" y="64111"/>
                </a:moveTo>
                <a:cubicBezTo>
                  <a:pt x="71705" y="68133"/>
                  <a:pt x="68416" y="71838"/>
                  <a:pt x="64855" y="75266"/>
                </a:cubicBezTo>
                <a:cubicBezTo>
                  <a:pt x="63494" y="74255"/>
                  <a:pt x="61827" y="73638"/>
                  <a:pt x="60000" y="73638"/>
                </a:cubicBezTo>
                <a:cubicBezTo>
                  <a:pt x="56477" y="73638"/>
                  <a:pt x="53505" y="75872"/>
                  <a:pt x="52350" y="78988"/>
                </a:cubicBezTo>
                <a:cubicBezTo>
                  <a:pt x="41416" y="76394"/>
                  <a:pt x="31150" y="72072"/>
                  <a:pt x="21866" y="66316"/>
                </a:cubicBezTo>
                <a:cubicBezTo>
                  <a:pt x="24327" y="57033"/>
                  <a:pt x="28333" y="48377"/>
                  <a:pt x="33666" y="40700"/>
                </a:cubicBezTo>
                <a:cubicBezTo>
                  <a:pt x="34244" y="40827"/>
                  <a:pt x="34838" y="40911"/>
                  <a:pt x="35455" y="40911"/>
                </a:cubicBezTo>
                <a:cubicBezTo>
                  <a:pt x="39972" y="40911"/>
                  <a:pt x="43638" y="37244"/>
                  <a:pt x="43638" y="32727"/>
                </a:cubicBezTo>
                <a:cubicBezTo>
                  <a:pt x="43638" y="31600"/>
                  <a:pt x="43405" y="30516"/>
                  <a:pt x="42994" y="29538"/>
                </a:cubicBezTo>
                <a:cubicBezTo>
                  <a:pt x="46150" y="26372"/>
                  <a:pt x="49555" y="23450"/>
                  <a:pt x="53194" y="20827"/>
                </a:cubicBezTo>
                <a:cubicBezTo>
                  <a:pt x="56133" y="37350"/>
                  <a:pt x="63772" y="52205"/>
                  <a:pt x="74600" y="64111"/>
                </a:cubicBezTo>
                <a:moveTo>
                  <a:pt x="60000" y="5455"/>
                </a:moveTo>
                <a:cubicBezTo>
                  <a:pt x="63038" y="5455"/>
                  <a:pt x="66005" y="5766"/>
                  <a:pt x="68905" y="6250"/>
                </a:cubicBezTo>
                <a:cubicBezTo>
                  <a:pt x="64977" y="7777"/>
                  <a:pt x="61138" y="9483"/>
                  <a:pt x="57522" y="11561"/>
                </a:cubicBezTo>
                <a:cubicBezTo>
                  <a:pt x="57377" y="9588"/>
                  <a:pt x="57283" y="7600"/>
                  <a:pt x="57277" y="5594"/>
                </a:cubicBezTo>
                <a:cubicBezTo>
                  <a:pt x="58188" y="5550"/>
                  <a:pt x="59083" y="5455"/>
                  <a:pt x="60000" y="5455"/>
                </a:cubicBezTo>
                <a:moveTo>
                  <a:pt x="78444" y="68122"/>
                </a:moveTo>
                <a:cubicBezTo>
                  <a:pt x="83233" y="72761"/>
                  <a:pt x="88611" y="76772"/>
                  <a:pt x="94366" y="80222"/>
                </a:cubicBezTo>
                <a:cubicBezTo>
                  <a:pt x="88516" y="81255"/>
                  <a:pt x="82511" y="81816"/>
                  <a:pt x="76361" y="81816"/>
                </a:cubicBezTo>
                <a:cubicBezTo>
                  <a:pt x="73588" y="81816"/>
                  <a:pt x="70855" y="81677"/>
                  <a:pt x="68138" y="81466"/>
                </a:cubicBezTo>
                <a:cubicBezTo>
                  <a:pt x="68105" y="80938"/>
                  <a:pt x="68055" y="80416"/>
                  <a:pt x="67938" y="79916"/>
                </a:cubicBezTo>
                <a:cubicBezTo>
                  <a:pt x="71783" y="76316"/>
                  <a:pt x="75305" y="72372"/>
                  <a:pt x="78444" y="68122"/>
                </a:cubicBezTo>
                <a:moveTo>
                  <a:pt x="89933" y="14427"/>
                </a:moveTo>
                <a:cubicBezTo>
                  <a:pt x="89950" y="15072"/>
                  <a:pt x="90000" y="15711"/>
                  <a:pt x="90000" y="16361"/>
                </a:cubicBezTo>
                <a:cubicBezTo>
                  <a:pt x="90000" y="22038"/>
                  <a:pt x="89400" y="27566"/>
                  <a:pt x="88300" y="32911"/>
                </a:cubicBezTo>
                <a:cubicBezTo>
                  <a:pt x="84594" y="33694"/>
                  <a:pt x="81816" y="36977"/>
                  <a:pt x="81816" y="40911"/>
                </a:cubicBezTo>
                <a:cubicBezTo>
                  <a:pt x="81816" y="43138"/>
                  <a:pt x="82711" y="45150"/>
                  <a:pt x="84161" y="46627"/>
                </a:cubicBezTo>
                <a:cubicBezTo>
                  <a:pt x="82372" y="51105"/>
                  <a:pt x="80238" y="55405"/>
                  <a:pt x="77727" y="59450"/>
                </a:cubicBezTo>
                <a:cubicBezTo>
                  <a:pt x="67550" y="47888"/>
                  <a:pt x="60522" y="33472"/>
                  <a:pt x="58161" y="17511"/>
                </a:cubicBezTo>
                <a:cubicBezTo>
                  <a:pt x="64388" y="13683"/>
                  <a:pt x="71183" y="10744"/>
                  <a:pt x="78366" y="8694"/>
                </a:cubicBezTo>
                <a:cubicBezTo>
                  <a:pt x="82466" y="10161"/>
                  <a:pt x="86355" y="12072"/>
                  <a:pt x="89933" y="14427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1287" y="2228067"/>
            <a:ext cx="79098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زیرساخت‌ها</a:t>
            </a:r>
          </a:p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امکانات</a:t>
            </a:r>
          </a:p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تجهیزات</a:t>
            </a:r>
          </a:p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fa-IR" sz="2000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Freeform: Shape 17">
            <a:extLst>
              <a:ext uri="{FF2B5EF4-FFF2-40B4-BE49-F238E27FC236}">
                <a16:creationId xmlns:a16="http://schemas.microsoft.com/office/drawing/2014/main" id="{17DF3FA5-975E-CE8F-3000-A1661FF8F057}"/>
              </a:ext>
            </a:extLst>
          </p:cNvPr>
          <p:cNvSpPr/>
          <p:nvPr/>
        </p:nvSpPr>
        <p:spPr>
          <a:xfrm>
            <a:off x="0" y="0"/>
            <a:ext cx="2416629" cy="1959429"/>
          </a:xfrm>
          <a:prstGeom prst="flowChartDelay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rgbClr val="3F3F3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DB3C9-CC28-ECDA-5B51-BE769D557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884"/>
            <a:ext cx="2277086" cy="22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8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29350" y="748749"/>
            <a:ext cx="341846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2000" b="1" kern="0" dirty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گلوگاه‌ها و موانع اجرای طرح</a:t>
            </a:r>
            <a:endParaRPr lang="fa-IR" sz="20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33" name="Google Shape;1555;p29"/>
          <p:cNvSpPr/>
          <p:nvPr/>
        </p:nvSpPr>
        <p:spPr>
          <a:xfrm>
            <a:off x="9589062" y="208325"/>
            <a:ext cx="847914" cy="623292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noFill/>
          <a:ln w="28575">
            <a:solidFill>
              <a:srgbClr val="B9A06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prstClr val="white"/>
              </a:solidFill>
              <a:latin typeface="Arial"/>
              <a:cs typeface="B Titr" panose="00000700000000000000" pitchFamily="2" charset="-78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775962" y="1265766"/>
            <a:ext cx="5010602" cy="13447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071132" y="845063"/>
            <a:ext cx="0" cy="434150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 Diagonal Corner Rectangle 15"/>
          <p:cNvSpPr/>
          <p:nvPr/>
        </p:nvSpPr>
        <p:spPr>
          <a:xfrm>
            <a:off x="37124" y="6136105"/>
            <a:ext cx="387292" cy="63083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B9A061"/>
          </a:solidFill>
          <a:ln>
            <a:solidFill>
              <a:srgbClr val="B9A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49289" y="6268958"/>
            <a:ext cx="2679775" cy="365125"/>
          </a:xfrm>
        </p:spPr>
        <p:txBody>
          <a:bodyPr/>
          <a:lstStyle/>
          <a:p>
            <a:r>
              <a:rPr lang="fa-IR" dirty="0"/>
              <a:t>9</a:t>
            </a:r>
          </a:p>
        </p:txBody>
      </p:sp>
      <p:sp>
        <p:nvSpPr>
          <p:cNvPr id="17" name="Shape 4825"/>
          <p:cNvSpPr/>
          <p:nvPr/>
        </p:nvSpPr>
        <p:spPr>
          <a:xfrm>
            <a:off x="9854835" y="303326"/>
            <a:ext cx="435598" cy="4355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83" y="78488"/>
                </a:moveTo>
                <a:cubicBezTo>
                  <a:pt x="94672" y="74611"/>
                  <a:pt x="87650" y="69572"/>
                  <a:pt x="81577" y="63555"/>
                </a:cubicBezTo>
                <a:cubicBezTo>
                  <a:pt x="84522" y="58988"/>
                  <a:pt x="87022" y="54105"/>
                  <a:pt x="89077" y="49000"/>
                </a:cubicBezTo>
                <a:cubicBezTo>
                  <a:pt x="89383" y="49033"/>
                  <a:pt x="89683" y="49088"/>
                  <a:pt x="90000" y="49088"/>
                </a:cubicBezTo>
                <a:cubicBezTo>
                  <a:pt x="94516" y="49088"/>
                  <a:pt x="98183" y="45427"/>
                  <a:pt x="98183" y="40911"/>
                </a:cubicBezTo>
                <a:cubicBezTo>
                  <a:pt x="98183" y="37705"/>
                  <a:pt x="96327" y="34966"/>
                  <a:pt x="93644" y="33622"/>
                </a:cubicBezTo>
                <a:cubicBezTo>
                  <a:pt x="94627" y="28722"/>
                  <a:pt x="95244" y="23688"/>
                  <a:pt x="95372" y="18533"/>
                </a:cubicBezTo>
                <a:cubicBezTo>
                  <a:pt x="107094" y="28533"/>
                  <a:pt x="114544" y="43383"/>
                  <a:pt x="114544" y="60000"/>
                </a:cubicBezTo>
                <a:cubicBezTo>
                  <a:pt x="114544" y="65355"/>
                  <a:pt x="113716" y="70494"/>
                  <a:pt x="112272" y="75377"/>
                </a:cubicBezTo>
                <a:cubicBezTo>
                  <a:pt x="109044" y="76572"/>
                  <a:pt x="105744" y="77616"/>
                  <a:pt x="102383" y="78488"/>
                </a:cubicBezTo>
                <a:moveTo>
                  <a:pt x="60000" y="114544"/>
                </a:moveTo>
                <a:cubicBezTo>
                  <a:pt x="46700" y="114544"/>
                  <a:pt x="34516" y="109772"/>
                  <a:pt x="25050" y="101861"/>
                </a:cubicBezTo>
                <a:cubicBezTo>
                  <a:pt x="36400" y="99633"/>
                  <a:pt x="46944" y="95194"/>
                  <a:pt x="56266" y="89061"/>
                </a:cubicBezTo>
                <a:cubicBezTo>
                  <a:pt x="57388" y="89638"/>
                  <a:pt x="58644" y="90000"/>
                  <a:pt x="60000" y="90000"/>
                </a:cubicBezTo>
                <a:cubicBezTo>
                  <a:pt x="62627" y="90000"/>
                  <a:pt x="64938" y="88738"/>
                  <a:pt x="66438" y="86816"/>
                </a:cubicBezTo>
                <a:cubicBezTo>
                  <a:pt x="69705" y="87111"/>
                  <a:pt x="73011" y="87272"/>
                  <a:pt x="76361" y="87272"/>
                </a:cubicBezTo>
                <a:cubicBezTo>
                  <a:pt x="85127" y="87272"/>
                  <a:pt x="93622" y="86155"/>
                  <a:pt x="101788" y="84200"/>
                </a:cubicBezTo>
                <a:cubicBezTo>
                  <a:pt x="103666" y="85094"/>
                  <a:pt x="105544" y="86000"/>
                  <a:pt x="107500" y="86766"/>
                </a:cubicBezTo>
                <a:cubicBezTo>
                  <a:pt x="98138" y="103338"/>
                  <a:pt x="80388" y="114544"/>
                  <a:pt x="60000" y="114544"/>
                </a:cubicBezTo>
                <a:moveTo>
                  <a:pt x="19661" y="96622"/>
                </a:moveTo>
                <a:cubicBezTo>
                  <a:pt x="19311" y="93555"/>
                  <a:pt x="19088" y="90438"/>
                  <a:pt x="19088" y="87272"/>
                </a:cubicBezTo>
                <a:cubicBezTo>
                  <a:pt x="19088" y="82016"/>
                  <a:pt x="19644" y="76900"/>
                  <a:pt x="20594" y="71922"/>
                </a:cubicBezTo>
                <a:cubicBezTo>
                  <a:pt x="30305" y="77711"/>
                  <a:pt x="40983" y="82038"/>
                  <a:pt x="52338" y="84588"/>
                </a:cubicBezTo>
                <a:cubicBezTo>
                  <a:pt x="52394" y="84738"/>
                  <a:pt x="52422" y="84900"/>
                  <a:pt x="52483" y="85044"/>
                </a:cubicBezTo>
                <a:cubicBezTo>
                  <a:pt x="42911" y="91227"/>
                  <a:pt x="32005" y="95516"/>
                  <a:pt x="20238" y="97255"/>
                </a:cubicBezTo>
                <a:cubicBezTo>
                  <a:pt x="20044" y="97050"/>
                  <a:pt x="19850" y="96833"/>
                  <a:pt x="19661" y="96622"/>
                </a:cubicBezTo>
                <a:moveTo>
                  <a:pt x="17083" y="63161"/>
                </a:moveTo>
                <a:cubicBezTo>
                  <a:pt x="13116" y="60383"/>
                  <a:pt x="9350" y="57338"/>
                  <a:pt x="5811" y="54050"/>
                </a:cubicBezTo>
                <a:cubicBezTo>
                  <a:pt x="8488" y="29438"/>
                  <a:pt x="27527" y="9788"/>
                  <a:pt x="51838" y="6133"/>
                </a:cubicBezTo>
                <a:cubicBezTo>
                  <a:pt x="51861" y="9050"/>
                  <a:pt x="52016" y="11933"/>
                  <a:pt x="52316" y="14777"/>
                </a:cubicBezTo>
                <a:cubicBezTo>
                  <a:pt x="47622" y="17927"/>
                  <a:pt x="43261" y="21550"/>
                  <a:pt x="39272" y="25533"/>
                </a:cubicBezTo>
                <a:cubicBezTo>
                  <a:pt x="38127" y="24922"/>
                  <a:pt x="36844" y="24544"/>
                  <a:pt x="35455" y="24544"/>
                </a:cubicBezTo>
                <a:cubicBezTo>
                  <a:pt x="30938" y="24544"/>
                  <a:pt x="27272" y="28211"/>
                  <a:pt x="27272" y="32727"/>
                </a:cubicBezTo>
                <a:cubicBezTo>
                  <a:pt x="27272" y="34644"/>
                  <a:pt x="27961" y="36383"/>
                  <a:pt x="29061" y="37777"/>
                </a:cubicBezTo>
                <a:cubicBezTo>
                  <a:pt x="23772" y="45438"/>
                  <a:pt x="19722" y="53994"/>
                  <a:pt x="17083" y="63161"/>
                </a:cubicBezTo>
                <a:moveTo>
                  <a:pt x="13700" y="88738"/>
                </a:moveTo>
                <a:cubicBezTo>
                  <a:pt x="8683" y="80672"/>
                  <a:pt x="5694" y="71227"/>
                  <a:pt x="5494" y="61083"/>
                </a:cubicBezTo>
                <a:cubicBezTo>
                  <a:pt x="8722" y="63844"/>
                  <a:pt x="12111" y="66416"/>
                  <a:pt x="15650" y="68794"/>
                </a:cubicBezTo>
                <a:cubicBezTo>
                  <a:pt x="14361" y="74755"/>
                  <a:pt x="13638" y="80927"/>
                  <a:pt x="13638" y="87272"/>
                </a:cubicBezTo>
                <a:cubicBezTo>
                  <a:pt x="13638" y="87766"/>
                  <a:pt x="13688" y="88250"/>
                  <a:pt x="13700" y="88738"/>
                </a:cubicBezTo>
                <a:moveTo>
                  <a:pt x="74600" y="64111"/>
                </a:moveTo>
                <a:cubicBezTo>
                  <a:pt x="71705" y="68133"/>
                  <a:pt x="68416" y="71838"/>
                  <a:pt x="64855" y="75266"/>
                </a:cubicBezTo>
                <a:cubicBezTo>
                  <a:pt x="63494" y="74255"/>
                  <a:pt x="61827" y="73638"/>
                  <a:pt x="60000" y="73638"/>
                </a:cubicBezTo>
                <a:cubicBezTo>
                  <a:pt x="56477" y="73638"/>
                  <a:pt x="53505" y="75872"/>
                  <a:pt x="52350" y="78988"/>
                </a:cubicBezTo>
                <a:cubicBezTo>
                  <a:pt x="41416" y="76394"/>
                  <a:pt x="31150" y="72072"/>
                  <a:pt x="21866" y="66316"/>
                </a:cubicBezTo>
                <a:cubicBezTo>
                  <a:pt x="24327" y="57033"/>
                  <a:pt x="28333" y="48377"/>
                  <a:pt x="33666" y="40700"/>
                </a:cubicBezTo>
                <a:cubicBezTo>
                  <a:pt x="34244" y="40827"/>
                  <a:pt x="34838" y="40911"/>
                  <a:pt x="35455" y="40911"/>
                </a:cubicBezTo>
                <a:cubicBezTo>
                  <a:pt x="39972" y="40911"/>
                  <a:pt x="43638" y="37244"/>
                  <a:pt x="43638" y="32727"/>
                </a:cubicBezTo>
                <a:cubicBezTo>
                  <a:pt x="43638" y="31600"/>
                  <a:pt x="43405" y="30516"/>
                  <a:pt x="42994" y="29538"/>
                </a:cubicBezTo>
                <a:cubicBezTo>
                  <a:pt x="46150" y="26372"/>
                  <a:pt x="49555" y="23450"/>
                  <a:pt x="53194" y="20827"/>
                </a:cubicBezTo>
                <a:cubicBezTo>
                  <a:pt x="56133" y="37350"/>
                  <a:pt x="63772" y="52205"/>
                  <a:pt x="74600" y="64111"/>
                </a:cubicBezTo>
                <a:moveTo>
                  <a:pt x="60000" y="5455"/>
                </a:moveTo>
                <a:cubicBezTo>
                  <a:pt x="63038" y="5455"/>
                  <a:pt x="66005" y="5766"/>
                  <a:pt x="68905" y="6250"/>
                </a:cubicBezTo>
                <a:cubicBezTo>
                  <a:pt x="64977" y="7777"/>
                  <a:pt x="61138" y="9483"/>
                  <a:pt x="57522" y="11561"/>
                </a:cubicBezTo>
                <a:cubicBezTo>
                  <a:pt x="57377" y="9588"/>
                  <a:pt x="57283" y="7600"/>
                  <a:pt x="57277" y="5594"/>
                </a:cubicBezTo>
                <a:cubicBezTo>
                  <a:pt x="58188" y="5550"/>
                  <a:pt x="59083" y="5455"/>
                  <a:pt x="60000" y="5455"/>
                </a:cubicBezTo>
                <a:moveTo>
                  <a:pt x="78444" y="68122"/>
                </a:moveTo>
                <a:cubicBezTo>
                  <a:pt x="83233" y="72761"/>
                  <a:pt x="88611" y="76772"/>
                  <a:pt x="94366" y="80222"/>
                </a:cubicBezTo>
                <a:cubicBezTo>
                  <a:pt x="88516" y="81255"/>
                  <a:pt x="82511" y="81816"/>
                  <a:pt x="76361" y="81816"/>
                </a:cubicBezTo>
                <a:cubicBezTo>
                  <a:pt x="73588" y="81816"/>
                  <a:pt x="70855" y="81677"/>
                  <a:pt x="68138" y="81466"/>
                </a:cubicBezTo>
                <a:cubicBezTo>
                  <a:pt x="68105" y="80938"/>
                  <a:pt x="68055" y="80416"/>
                  <a:pt x="67938" y="79916"/>
                </a:cubicBezTo>
                <a:cubicBezTo>
                  <a:pt x="71783" y="76316"/>
                  <a:pt x="75305" y="72372"/>
                  <a:pt x="78444" y="68122"/>
                </a:cubicBezTo>
                <a:moveTo>
                  <a:pt x="89933" y="14427"/>
                </a:moveTo>
                <a:cubicBezTo>
                  <a:pt x="89950" y="15072"/>
                  <a:pt x="90000" y="15711"/>
                  <a:pt x="90000" y="16361"/>
                </a:cubicBezTo>
                <a:cubicBezTo>
                  <a:pt x="90000" y="22038"/>
                  <a:pt x="89400" y="27566"/>
                  <a:pt x="88300" y="32911"/>
                </a:cubicBezTo>
                <a:cubicBezTo>
                  <a:pt x="84594" y="33694"/>
                  <a:pt x="81816" y="36977"/>
                  <a:pt x="81816" y="40911"/>
                </a:cubicBezTo>
                <a:cubicBezTo>
                  <a:pt x="81816" y="43138"/>
                  <a:pt x="82711" y="45150"/>
                  <a:pt x="84161" y="46627"/>
                </a:cubicBezTo>
                <a:cubicBezTo>
                  <a:pt x="82372" y="51105"/>
                  <a:pt x="80238" y="55405"/>
                  <a:pt x="77727" y="59450"/>
                </a:cubicBezTo>
                <a:cubicBezTo>
                  <a:pt x="67550" y="47888"/>
                  <a:pt x="60522" y="33472"/>
                  <a:pt x="58161" y="17511"/>
                </a:cubicBezTo>
                <a:cubicBezTo>
                  <a:pt x="64388" y="13683"/>
                  <a:pt x="71183" y="10744"/>
                  <a:pt x="78366" y="8694"/>
                </a:cubicBezTo>
                <a:cubicBezTo>
                  <a:pt x="82466" y="10161"/>
                  <a:pt x="86355" y="12072"/>
                  <a:pt x="89933" y="14427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Freeform: Shape 17">
            <a:extLst>
              <a:ext uri="{FF2B5EF4-FFF2-40B4-BE49-F238E27FC236}">
                <a16:creationId xmlns:a16="http://schemas.microsoft.com/office/drawing/2014/main" id="{17DF3FA5-975E-CE8F-3000-A1661FF8F057}"/>
              </a:ext>
            </a:extLst>
          </p:cNvPr>
          <p:cNvSpPr/>
          <p:nvPr/>
        </p:nvSpPr>
        <p:spPr>
          <a:xfrm>
            <a:off x="0" y="0"/>
            <a:ext cx="2416629" cy="1959429"/>
          </a:xfrm>
          <a:prstGeom prst="flowChartDelay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rgbClr val="3F3F3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DB3C9-CC28-ECDA-5B51-BE769D557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884"/>
            <a:ext cx="2277086" cy="22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9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36420" y="748749"/>
            <a:ext cx="401139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2000" b="1" kern="0" dirty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جزئیات نقشه راه ساخت و بهره برداری </a:t>
            </a:r>
            <a:endParaRPr lang="fa-IR" sz="20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33" name="Google Shape;1555;p29"/>
          <p:cNvSpPr/>
          <p:nvPr/>
        </p:nvSpPr>
        <p:spPr>
          <a:xfrm>
            <a:off x="9589062" y="208325"/>
            <a:ext cx="847914" cy="623292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noFill/>
          <a:ln w="28575">
            <a:solidFill>
              <a:srgbClr val="B9A06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prstClr val="white"/>
              </a:solidFill>
              <a:latin typeface="Arial"/>
              <a:cs typeface="B Titr" panose="00000700000000000000" pitchFamily="2" charset="-78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775962" y="1265766"/>
            <a:ext cx="5010602" cy="13447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071132" y="845063"/>
            <a:ext cx="0" cy="434150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 Diagonal Corner Rectangle 15"/>
          <p:cNvSpPr/>
          <p:nvPr/>
        </p:nvSpPr>
        <p:spPr>
          <a:xfrm>
            <a:off x="37124" y="6136105"/>
            <a:ext cx="387292" cy="63083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B9A061"/>
          </a:solidFill>
          <a:ln>
            <a:solidFill>
              <a:srgbClr val="B9A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865" y="6268958"/>
            <a:ext cx="2743200" cy="365125"/>
          </a:xfrm>
        </p:spPr>
        <p:txBody>
          <a:bodyPr/>
          <a:lstStyle/>
          <a:p>
            <a:r>
              <a:rPr lang="fa-IR" dirty="0"/>
              <a:t>10</a:t>
            </a:r>
          </a:p>
        </p:txBody>
      </p:sp>
      <p:sp>
        <p:nvSpPr>
          <p:cNvPr id="17" name="Shape 4825"/>
          <p:cNvSpPr/>
          <p:nvPr/>
        </p:nvSpPr>
        <p:spPr>
          <a:xfrm>
            <a:off x="9854835" y="303326"/>
            <a:ext cx="435598" cy="4355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83" y="78488"/>
                </a:moveTo>
                <a:cubicBezTo>
                  <a:pt x="94672" y="74611"/>
                  <a:pt x="87650" y="69572"/>
                  <a:pt x="81577" y="63555"/>
                </a:cubicBezTo>
                <a:cubicBezTo>
                  <a:pt x="84522" y="58988"/>
                  <a:pt x="87022" y="54105"/>
                  <a:pt x="89077" y="49000"/>
                </a:cubicBezTo>
                <a:cubicBezTo>
                  <a:pt x="89383" y="49033"/>
                  <a:pt x="89683" y="49088"/>
                  <a:pt x="90000" y="49088"/>
                </a:cubicBezTo>
                <a:cubicBezTo>
                  <a:pt x="94516" y="49088"/>
                  <a:pt x="98183" y="45427"/>
                  <a:pt x="98183" y="40911"/>
                </a:cubicBezTo>
                <a:cubicBezTo>
                  <a:pt x="98183" y="37705"/>
                  <a:pt x="96327" y="34966"/>
                  <a:pt x="93644" y="33622"/>
                </a:cubicBezTo>
                <a:cubicBezTo>
                  <a:pt x="94627" y="28722"/>
                  <a:pt x="95244" y="23688"/>
                  <a:pt x="95372" y="18533"/>
                </a:cubicBezTo>
                <a:cubicBezTo>
                  <a:pt x="107094" y="28533"/>
                  <a:pt x="114544" y="43383"/>
                  <a:pt x="114544" y="60000"/>
                </a:cubicBezTo>
                <a:cubicBezTo>
                  <a:pt x="114544" y="65355"/>
                  <a:pt x="113716" y="70494"/>
                  <a:pt x="112272" y="75377"/>
                </a:cubicBezTo>
                <a:cubicBezTo>
                  <a:pt x="109044" y="76572"/>
                  <a:pt x="105744" y="77616"/>
                  <a:pt x="102383" y="78488"/>
                </a:cubicBezTo>
                <a:moveTo>
                  <a:pt x="60000" y="114544"/>
                </a:moveTo>
                <a:cubicBezTo>
                  <a:pt x="46700" y="114544"/>
                  <a:pt x="34516" y="109772"/>
                  <a:pt x="25050" y="101861"/>
                </a:cubicBezTo>
                <a:cubicBezTo>
                  <a:pt x="36400" y="99633"/>
                  <a:pt x="46944" y="95194"/>
                  <a:pt x="56266" y="89061"/>
                </a:cubicBezTo>
                <a:cubicBezTo>
                  <a:pt x="57388" y="89638"/>
                  <a:pt x="58644" y="90000"/>
                  <a:pt x="60000" y="90000"/>
                </a:cubicBezTo>
                <a:cubicBezTo>
                  <a:pt x="62627" y="90000"/>
                  <a:pt x="64938" y="88738"/>
                  <a:pt x="66438" y="86816"/>
                </a:cubicBezTo>
                <a:cubicBezTo>
                  <a:pt x="69705" y="87111"/>
                  <a:pt x="73011" y="87272"/>
                  <a:pt x="76361" y="87272"/>
                </a:cubicBezTo>
                <a:cubicBezTo>
                  <a:pt x="85127" y="87272"/>
                  <a:pt x="93622" y="86155"/>
                  <a:pt x="101788" y="84200"/>
                </a:cubicBezTo>
                <a:cubicBezTo>
                  <a:pt x="103666" y="85094"/>
                  <a:pt x="105544" y="86000"/>
                  <a:pt x="107500" y="86766"/>
                </a:cubicBezTo>
                <a:cubicBezTo>
                  <a:pt x="98138" y="103338"/>
                  <a:pt x="80388" y="114544"/>
                  <a:pt x="60000" y="114544"/>
                </a:cubicBezTo>
                <a:moveTo>
                  <a:pt x="19661" y="96622"/>
                </a:moveTo>
                <a:cubicBezTo>
                  <a:pt x="19311" y="93555"/>
                  <a:pt x="19088" y="90438"/>
                  <a:pt x="19088" y="87272"/>
                </a:cubicBezTo>
                <a:cubicBezTo>
                  <a:pt x="19088" y="82016"/>
                  <a:pt x="19644" y="76900"/>
                  <a:pt x="20594" y="71922"/>
                </a:cubicBezTo>
                <a:cubicBezTo>
                  <a:pt x="30305" y="77711"/>
                  <a:pt x="40983" y="82038"/>
                  <a:pt x="52338" y="84588"/>
                </a:cubicBezTo>
                <a:cubicBezTo>
                  <a:pt x="52394" y="84738"/>
                  <a:pt x="52422" y="84900"/>
                  <a:pt x="52483" y="85044"/>
                </a:cubicBezTo>
                <a:cubicBezTo>
                  <a:pt x="42911" y="91227"/>
                  <a:pt x="32005" y="95516"/>
                  <a:pt x="20238" y="97255"/>
                </a:cubicBezTo>
                <a:cubicBezTo>
                  <a:pt x="20044" y="97050"/>
                  <a:pt x="19850" y="96833"/>
                  <a:pt x="19661" y="96622"/>
                </a:cubicBezTo>
                <a:moveTo>
                  <a:pt x="17083" y="63161"/>
                </a:moveTo>
                <a:cubicBezTo>
                  <a:pt x="13116" y="60383"/>
                  <a:pt x="9350" y="57338"/>
                  <a:pt x="5811" y="54050"/>
                </a:cubicBezTo>
                <a:cubicBezTo>
                  <a:pt x="8488" y="29438"/>
                  <a:pt x="27527" y="9788"/>
                  <a:pt x="51838" y="6133"/>
                </a:cubicBezTo>
                <a:cubicBezTo>
                  <a:pt x="51861" y="9050"/>
                  <a:pt x="52016" y="11933"/>
                  <a:pt x="52316" y="14777"/>
                </a:cubicBezTo>
                <a:cubicBezTo>
                  <a:pt x="47622" y="17927"/>
                  <a:pt x="43261" y="21550"/>
                  <a:pt x="39272" y="25533"/>
                </a:cubicBezTo>
                <a:cubicBezTo>
                  <a:pt x="38127" y="24922"/>
                  <a:pt x="36844" y="24544"/>
                  <a:pt x="35455" y="24544"/>
                </a:cubicBezTo>
                <a:cubicBezTo>
                  <a:pt x="30938" y="24544"/>
                  <a:pt x="27272" y="28211"/>
                  <a:pt x="27272" y="32727"/>
                </a:cubicBezTo>
                <a:cubicBezTo>
                  <a:pt x="27272" y="34644"/>
                  <a:pt x="27961" y="36383"/>
                  <a:pt x="29061" y="37777"/>
                </a:cubicBezTo>
                <a:cubicBezTo>
                  <a:pt x="23772" y="45438"/>
                  <a:pt x="19722" y="53994"/>
                  <a:pt x="17083" y="63161"/>
                </a:cubicBezTo>
                <a:moveTo>
                  <a:pt x="13700" y="88738"/>
                </a:moveTo>
                <a:cubicBezTo>
                  <a:pt x="8683" y="80672"/>
                  <a:pt x="5694" y="71227"/>
                  <a:pt x="5494" y="61083"/>
                </a:cubicBezTo>
                <a:cubicBezTo>
                  <a:pt x="8722" y="63844"/>
                  <a:pt x="12111" y="66416"/>
                  <a:pt x="15650" y="68794"/>
                </a:cubicBezTo>
                <a:cubicBezTo>
                  <a:pt x="14361" y="74755"/>
                  <a:pt x="13638" y="80927"/>
                  <a:pt x="13638" y="87272"/>
                </a:cubicBezTo>
                <a:cubicBezTo>
                  <a:pt x="13638" y="87766"/>
                  <a:pt x="13688" y="88250"/>
                  <a:pt x="13700" y="88738"/>
                </a:cubicBezTo>
                <a:moveTo>
                  <a:pt x="74600" y="64111"/>
                </a:moveTo>
                <a:cubicBezTo>
                  <a:pt x="71705" y="68133"/>
                  <a:pt x="68416" y="71838"/>
                  <a:pt x="64855" y="75266"/>
                </a:cubicBezTo>
                <a:cubicBezTo>
                  <a:pt x="63494" y="74255"/>
                  <a:pt x="61827" y="73638"/>
                  <a:pt x="60000" y="73638"/>
                </a:cubicBezTo>
                <a:cubicBezTo>
                  <a:pt x="56477" y="73638"/>
                  <a:pt x="53505" y="75872"/>
                  <a:pt x="52350" y="78988"/>
                </a:cubicBezTo>
                <a:cubicBezTo>
                  <a:pt x="41416" y="76394"/>
                  <a:pt x="31150" y="72072"/>
                  <a:pt x="21866" y="66316"/>
                </a:cubicBezTo>
                <a:cubicBezTo>
                  <a:pt x="24327" y="57033"/>
                  <a:pt x="28333" y="48377"/>
                  <a:pt x="33666" y="40700"/>
                </a:cubicBezTo>
                <a:cubicBezTo>
                  <a:pt x="34244" y="40827"/>
                  <a:pt x="34838" y="40911"/>
                  <a:pt x="35455" y="40911"/>
                </a:cubicBezTo>
                <a:cubicBezTo>
                  <a:pt x="39972" y="40911"/>
                  <a:pt x="43638" y="37244"/>
                  <a:pt x="43638" y="32727"/>
                </a:cubicBezTo>
                <a:cubicBezTo>
                  <a:pt x="43638" y="31600"/>
                  <a:pt x="43405" y="30516"/>
                  <a:pt x="42994" y="29538"/>
                </a:cubicBezTo>
                <a:cubicBezTo>
                  <a:pt x="46150" y="26372"/>
                  <a:pt x="49555" y="23450"/>
                  <a:pt x="53194" y="20827"/>
                </a:cubicBezTo>
                <a:cubicBezTo>
                  <a:pt x="56133" y="37350"/>
                  <a:pt x="63772" y="52205"/>
                  <a:pt x="74600" y="64111"/>
                </a:cubicBezTo>
                <a:moveTo>
                  <a:pt x="60000" y="5455"/>
                </a:moveTo>
                <a:cubicBezTo>
                  <a:pt x="63038" y="5455"/>
                  <a:pt x="66005" y="5766"/>
                  <a:pt x="68905" y="6250"/>
                </a:cubicBezTo>
                <a:cubicBezTo>
                  <a:pt x="64977" y="7777"/>
                  <a:pt x="61138" y="9483"/>
                  <a:pt x="57522" y="11561"/>
                </a:cubicBezTo>
                <a:cubicBezTo>
                  <a:pt x="57377" y="9588"/>
                  <a:pt x="57283" y="7600"/>
                  <a:pt x="57277" y="5594"/>
                </a:cubicBezTo>
                <a:cubicBezTo>
                  <a:pt x="58188" y="5550"/>
                  <a:pt x="59083" y="5455"/>
                  <a:pt x="60000" y="5455"/>
                </a:cubicBezTo>
                <a:moveTo>
                  <a:pt x="78444" y="68122"/>
                </a:moveTo>
                <a:cubicBezTo>
                  <a:pt x="83233" y="72761"/>
                  <a:pt x="88611" y="76772"/>
                  <a:pt x="94366" y="80222"/>
                </a:cubicBezTo>
                <a:cubicBezTo>
                  <a:pt x="88516" y="81255"/>
                  <a:pt x="82511" y="81816"/>
                  <a:pt x="76361" y="81816"/>
                </a:cubicBezTo>
                <a:cubicBezTo>
                  <a:pt x="73588" y="81816"/>
                  <a:pt x="70855" y="81677"/>
                  <a:pt x="68138" y="81466"/>
                </a:cubicBezTo>
                <a:cubicBezTo>
                  <a:pt x="68105" y="80938"/>
                  <a:pt x="68055" y="80416"/>
                  <a:pt x="67938" y="79916"/>
                </a:cubicBezTo>
                <a:cubicBezTo>
                  <a:pt x="71783" y="76316"/>
                  <a:pt x="75305" y="72372"/>
                  <a:pt x="78444" y="68122"/>
                </a:cubicBezTo>
                <a:moveTo>
                  <a:pt x="89933" y="14427"/>
                </a:moveTo>
                <a:cubicBezTo>
                  <a:pt x="89950" y="15072"/>
                  <a:pt x="90000" y="15711"/>
                  <a:pt x="90000" y="16361"/>
                </a:cubicBezTo>
                <a:cubicBezTo>
                  <a:pt x="90000" y="22038"/>
                  <a:pt x="89400" y="27566"/>
                  <a:pt x="88300" y="32911"/>
                </a:cubicBezTo>
                <a:cubicBezTo>
                  <a:pt x="84594" y="33694"/>
                  <a:pt x="81816" y="36977"/>
                  <a:pt x="81816" y="40911"/>
                </a:cubicBezTo>
                <a:cubicBezTo>
                  <a:pt x="81816" y="43138"/>
                  <a:pt x="82711" y="45150"/>
                  <a:pt x="84161" y="46627"/>
                </a:cubicBezTo>
                <a:cubicBezTo>
                  <a:pt x="82372" y="51105"/>
                  <a:pt x="80238" y="55405"/>
                  <a:pt x="77727" y="59450"/>
                </a:cubicBezTo>
                <a:cubicBezTo>
                  <a:pt x="67550" y="47888"/>
                  <a:pt x="60522" y="33472"/>
                  <a:pt x="58161" y="17511"/>
                </a:cubicBezTo>
                <a:cubicBezTo>
                  <a:pt x="64388" y="13683"/>
                  <a:pt x="71183" y="10744"/>
                  <a:pt x="78366" y="8694"/>
                </a:cubicBezTo>
                <a:cubicBezTo>
                  <a:pt x="82466" y="10161"/>
                  <a:pt x="86355" y="12072"/>
                  <a:pt x="89933" y="14427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1287" y="2228067"/>
            <a:ext cx="7909845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ارائه جزئیات نقشه راه تولید به همراه زمان</a:t>
            </a:r>
          </a:p>
          <a:p>
            <a:pPr marL="342900" indent="-342900" algn="just" rtl="1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000" b="1" kern="0" dirty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برنامه اجرایی و زمان‌بندی پروژه در قالب گانت چارت</a:t>
            </a:r>
            <a:endParaRPr lang="fa-IR" sz="2000" b="1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fa-IR" sz="2000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fa-IR" sz="2000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Freeform: Shape 17">
            <a:extLst>
              <a:ext uri="{FF2B5EF4-FFF2-40B4-BE49-F238E27FC236}">
                <a16:creationId xmlns:a16="http://schemas.microsoft.com/office/drawing/2014/main" id="{17DF3FA5-975E-CE8F-3000-A1661FF8F057}"/>
              </a:ext>
            </a:extLst>
          </p:cNvPr>
          <p:cNvSpPr/>
          <p:nvPr/>
        </p:nvSpPr>
        <p:spPr>
          <a:xfrm>
            <a:off x="0" y="0"/>
            <a:ext cx="2416629" cy="1959429"/>
          </a:xfrm>
          <a:prstGeom prst="flowChartDelay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rgbClr val="3F3F3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DB3C9-CC28-ECDA-5B51-BE769D557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884"/>
            <a:ext cx="2277086" cy="22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9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36420" y="748749"/>
            <a:ext cx="401139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2000" b="1" kern="0" dirty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تاییدیه‌ها و مستندات موثق</a:t>
            </a:r>
            <a:endParaRPr lang="fa-IR" sz="20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33" name="Google Shape;1555;p29"/>
          <p:cNvSpPr/>
          <p:nvPr/>
        </p:nvSpPr>
        <p:spPr>
          <a:xfrm>
            <a:off x="9589062" y="208325"/>
            <a:ext cx="847914" cy="623292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noFill/>
          <a:ln w="28575">
            <a:solidFill>
              <a:srgbClr val="B9A06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prstClr val="white"/>
              </a:solidFill>
              <a:latin typeface="Arial"/>
              <a:cs typeface="B Titr" panose="00000700000000000000" pitchFamily="2" charset="-78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775962" y="1265766"/>
            <a:ext cx="5010602" cy="13447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071132" y="845063"/>
            <a:ext cx="0" cy="434150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 Diagonal Corner Rectangle 15"/>
          <p:cNvSpPr/>
          <p:nvPr/>
        </p:nvSpPr>
        <p:spPr>
          <a:xfrm>
            <a:off x="37124" y="6136105"/>
            <a:ext cx="387292" cy="63083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B9A061"/>
          </a:solidFill>
          <a:ln>
            <a:solidFill>
              <a:srgbClr val="B9A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865" y="6268958"/>
            <a:ext cx="2743200" cy="365125"/>
          </a:xfrm>
        </p:spPr>
        <p:txBody>
          <a:bodyPr/>
          <a:lstStyle/>
          <a:p>
            <a:r>
              <a:rPr lang="fa-IR" dirty="0"/>
              <a:t>11</a:t>
            </a:r>
          </a:p>
        </p:txBody>
      </p:sp>
      <p:sp>
        <p:nvSpPr>
          <p:cNvPr id="17" name="Shape 4825"/>
          <p:cNvSpPr/>
          <p:nvPr/>
        </p:nvSpPr>
        <p:spPr>
          <a:xfrm>
            <a:off x="9854835" y="303326"/>
            <a:ext cx="435598" cy="4355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83" y="78488"/>
                </a:moveTo>
                <a:cubicBezTo>
                  <a:pt x="94672" y="74611"/>
                  <a:pt x="87650" y="69572"/>
                  <a:pt x="81577" y="63555"/>
                </a:cubicBezTo>
                <a:cubicBezTo>
                  <a:pt x="84522" y="58988"/>
                  <a:pt x="87022" y="54105"/>
                  <a:pt x="89077" y="49000"/>
                </a:cubicBezTo>
                <a:cubicBezTo>
                  <a:pt x="89383" y="49033"/>
                  <a:pt x="89683" y="49088"/>
                  <a:pt x="90000" y="49088"/>
                </a:cubicBezTo>
                <a:cubicBezTo>
                  <a:pt x="94516" y="49088"/>
                  <a:pt x="98183" y="45427"/>
                  <a:pt x="98183" y="40911"/>
                </a:cubicBezTo>
                <a:cubicBezTo>
                  <a:pt x="98183" y="37705"/>
                  <a:pt x="96327" y="34966"/>
                  <a:pt x="93644" y="33622"/>
                </a:cubicBezTo>
                <a:cubicBezTo>
                  <a:pt x="94627" y="28722"/>
                  <a:pt x="95244" y="23688"/>
                  <a:pt x="95372" y="18533"/>
                </a:cubicBezTo>
                <a:cubicBezTo>
                  <a:pt x="107094" y="28533"/>
                  <a:pt x="114544" y="43383"/>
                  <a:pt x="114544" y="60000"/>
                </a:cubicBezTo>
                <a:cubicBezTo>
                  <a:pt x="114544" y="65355"/>
                  <a:pt x="113716" y="70494"/>
                  <a:pt x="112272" y="75377"/>
                </a:cubicBezTo>
                <a:cubicBezTo>
                  <a:pt x="109044" y="76572"/>
                  <a:pt x="105744" y="77616"/>
                  <a:pt x="102383" y="78488"/>
                </a:cubicBezTo>
                <a:moveTo>
                  <a:pt x="60000" y="114544"/>
                </a:moveTo>
                <a:cubicBezTo>
                  <a:pt x="46700" y="114544"/>
                  <a:pt x="34516" y="109772"/>
                  <a:pt x="25050" y="101861"/>
                </a:cubicBezTo>
                <a:cubicBezTo>
                  <a:pt x="36400" y="99633"/>
                  <a:pt x="46944" y="95194"/>
                  <a:pt x="56266" y="89061"/>
                </a:cubicBezTo>
                <a:cubicBezTo>
                  <a:pt x="57388" y="89638"/>
                  <a:pt x="58644" y="90000"/>
                  <a:pt x="60000" y="90000"/>
                </a:cubicBezTo>
                <a:cubicBezTo>
                  <a:pt x="62627" y="90000"/>
                  <a:pt x="64938" y="88738"/>
                  <a:pt x="66438" y="86816"/>
                </a:cubicBezTo>
                <a:cubicBezTo>
                  <a:pt x="69705" y="87111"/>
                  <a:pt x="73011" y="87272"/>
                  <a:pt x="76361" y="87272"/>
                </a:cubicBezTo>
                <a:cubicBezTo>
                  <a:pt x="85127" y="87272"/>
                  <a:pt x="93622" y="86155"/>
                  <a:pt x="101788" y="84200"/>
                </a:cubicBezTo>
                <a:cubicBezTo>
                  <a:pt x="103666" y="85094"/>
                  <a:pt x="105544" y="86000"/>
                  <a:pt x="107500" y="86766"/>
                </a:cubicBezTo>
                <a:cubicBezTo>
                  <a:pt x="98138" y="103338"/>
                  <a:pt x="80388" y="114544"/>
                  <a:pt x="60000" y="114544"/>
                </a:cubicBezTo>
                <a:moveTo>
                  <a:pt x="19661" y="96622"/>
                </a:moveTo>
                <a:cubicBezTo>
                  <a:pt x="19311" y="93555"/>
                  <a:pt x="19088" y="90438"/>
                  <a:pt x="19088" y="87272"/>
                </a:cubicBezTo>
                <a:cubicBezTo>
                  <a:pt x="19088" y="82016"/>
                  <a:pt x="19644" y="76900"/>
                  <a:pt x="20594" y="71922"/>
                </a:cubicBezTo>
                <a:cubicBezTo>
                  <a:pt x="30305" y="77711"/>
                  <a:pt x="40983" y="82038"/>
                  <a:pt x="52338" y="84588"/>
                </a:cubicBezTo>
                <a:cubicBezTo>
                  <a:pt x="52394" y="84738"/>
                  <a:pt x="52422" y="84900"/>
                  <a:pt x="52483" y="85044"/>
                </a:cubicBezTo>
                <a:cubicBezTo>
                  <a:pt x="42911" y="91227"/>
                  <a:pt x="32005" y="95516"/>
                  <a:pt x="20238" y="97255"/>
                </a:cubicBezTo>
                <a:cubicBezTo>
                  <a:pt x="20044" y="97050"/>
                  <a:pt x="19850" y="96833"/>
                  <a:pt x="19661" y="96622"/>
                </a:cubicBezTo>
                <a:moveTo>
                  <a:pt x="17083" y="63161"/>
                </a:moveTo>
                <a:cubicBezTo>
                  <a:pt x="13116" y="60383"/>
                  <a:pt x="9350" y="57338"/>
                  <a:pt x="5811" y="54050"/>
                </a:cubicBezTo>
                <a:cubicBezTo>
                  <a:pt x="8488" y="29438"/>
                  <a:pt x="27527" y="9788"/>
                  <a:pt x="51838" y="6133"/>
                </a:cubicBezTo>
                <a:cubicBezTo>
                  <a:pt x="51861" y="9050"/>
                  <a:pt x="52016" y="11933"/>
                  <a:pt x="52316" y="14777"/>
                </a:cubicBezTo>
                <a:cubicBezTo>
                  <a:pt x="47622" y="17927"/>
                  <a:pt x="43261" y="21550"/>
                  <a:pt x="39272" y="25533"/>
                </a:cubicBezTo>
                <a:cubicBezTo>
                  <a:pt x="38127" y="24922"/>
                  <a:pt x="36844" y="24544"/>
                  <a:pt x="35455" y="24544"/>
                </a:cubicBezTo>
                <a:cubicBezTo>
                  <a:pt x="30938" y="24544"/>
                  <a:pt x="27272" y="28211"/>
                  <a:pt x="27272" y="32727"/>
                </a:cubicBezTo>
                <a:cubicBezTo>
                  <a:pt x="27272" y="34644"/>
                  <a:pt x="27961" y="36383"/>
                  <a:pt x="29061" y="37777"/>
                </a:cubicBezTo>
                <a:cubicBezTo>
                  <a:pt x="23772" y="45438"/>
                  <a:pt x="19722" y="53994"/>
                  <a:pt x="17083" y="63161"/>
                </a:cubicBezTo>
                <a:moveTo>
                  <a:pt x="13700" y="88738"/>
                </a:moveTo>
                <a:cubicBezTo>
                  <a:pt x="8683" y="80672"/>
                  <a:pt x="5694" y="71227"/>
                  <a:pt x="5494" y="61083"/>
                </a:cubicBezTo>
                <a:cubicBezTo>
                  <a:pt x="8722" y="63844"/>
                  <a:pt x="12111" y="66416"/>
                  <a:pt x="15650" y="68794"/>
                </a:cubicBezTo>
                <a:cubicBezTo>
                  <a:pt x="14361" y="74755"/>
                  <a:pt x="13638" y="80927"/>
                  <a:pt x="13638" y="87272"/>
                </a:cubicBezTo>
                <a:cubicBezTo>
                  <a:pt x="13638" y="87766"/>
                  <a:pt x="13688" y="88250"/>
                  <a:pt x="13700" y="88738"/>
                </a:cubicBezTo>
                <a:moveTo>
                  <a:pt x="74600" y="64111"/>
                </a:moveTo>
                <a:cubicBezTo>
                  <a:pt x="71705" y="68133"/>
                  <a:pt x="68416" y="71838"/>
                  <a:pt x="64855" y="75266"/>
                </a:cubicBezTo>
                <a:cubicBezTo>
                  <a:pt x="63494" y="74255"/>
                  <a:pt x="61827" y="73638"/>
                  <a:pt x="60000" y="73638"/>
                </a:cubicBezTo>
                <a:cubicBezTo>
                  <a:pt x="56477" y="73638"/>
                  <a:pt x="53505" y="75872"/>
                  <a:pt x="52350" y="78988"/>
                </a:cubicBezTo>
                <a:cubicBezTo>
                  <a:pt x="41416" y="76394"/>
                  <a:pt x="31150" y="72072"/>
                  <a:pt x="21866" y="66316"/>
                </a:cubicBezTo>
                <a:cubicBezTo>
                  <a:pt x="24327" y="57033"/>
                  <a:pt x="28333" y="48377"/>
                  <a:pt x="33666" y="40700"/>
                </a:cubicBezTo>
                <a:cubicBezTo>
                  <a:pt x="34244" y="40827"/>
                  <a:pt x="34838" y="40911"/>
                  <a:pt x="35455" y="40911"/>
                </a:cubicBezTo>
                <a:cubicBezTo>
                  <a:pt x="39972" y="40911"/>
                  <a:pt x="43638" y="37244"/>
                  <a:pt x="43638" y="32727"/>
                </a:cubicBezTo>
                <a:cubicBezTo>
                  <a:pt x="43638" y="31600"/>
                  <a:pt x="43405" y="30516"/>
                  <a:pt x="42994" y="29538"/>
                </a:cubicBezTo>
                <a:cubicBezTo>
                  <a:pt x="46150" y="26372"/>
                  <a:pt x="49555" y="23450"/>
                  <a:pt x="53194" y="20827"/>
                </a:cubicBezTo>
                <a:cubicBezTo>
                  <a:pt x="56133" y="37350"/>
                  <a:pt x="63772" y="52205"/>
                  <a:pt x="74600" y="64111"/>
                </a:cubicBezTo>
                <a:moveTo>
                  <a:pt x="60000" y="5455"/>
                </a:moveTo>
                <a:cubicBezTo>
                  <a:pt x="63038" y="5455"/>
                  <a:pt x="66005" y="5766"/>
                  <a:pt x="68905" y="6250"/>
                </a:cubicBezTo>
                <a:cubicBezTo>
                  <a:pt x="64977" y="7777"/>
                  <a:pt x="61138" y="9483"/>
                  <a:pt x="57522" y="11561"/>
                </a:cubicBezTo>
                <a:cubicBezTo>
                  <a:pt x="57377" y="9588"/>
                  <a:pt x="57283" y="7600"/>
                  <a:pt x="57277" y="5594"/>
                </a:cubicBezTo>
                <a:cubicBezTo>
                  <a:pt x="58188" y="5550"/>
                  <a:pt x="59083" y="5455"/>
                  <a:pt x="60000" y="5455"/>
                </a:cubicBezTo>
                <a:moveTo>
                  <a:pt x="78444" y="68122"/>
                </a:moveTo>
                <a:cubicBezTo>
                  <a:pt x="83233" y="72761"/>
                  <a:pt x="88611" y="76772"/>
                  <a:pt x="94366" y="80222"/>
                </a:cubicBezTo>
                <a:cubicBezTo>
                  <a:pt x="88516" y="81255"/>
                  <a:pt x="82511" y="81816"/>
                  <a:pt x="76361" y="81816"/>
                </a:cubicBezTo>
                <a:cubicBezTo>
                  <a:pt x="73588" y="81816"/>
                  <a:pt x="70855" y="81677"/>
                  <a:pt x="68138" y="81466"/>
                </a:cubicBezTo>
                <a:cubicBezTo>
                  <a:pt x="68105" y="80938"/>
                  <a:pt x="68055" y="80416"/>
                  <a:pt x="67938" y="79916"/>
                </a:cubicBezTo>
                <a:cubicBezTo>
                  <a:pt x="71783" y="76316"/>
                  <a:pt x="75305" y="72372"/>
                  <a:pt x="78444" y="68122"/>
                </a:cubicBezTo>
                <a:moveTo>
                  <a:pt x="89933" y="14427"/>
                </a:moveTo>
                <a:cubicBezTo>
                  <a:pt x="89950" y="15072"/>
                  <a:pt x="90000" y="15711"/>
                  <a:pt x="90000" y="16361"/>
                </a:cubicBezTo>
                <a:cubicBezTo>
                  <a:pt x="90000" y="22038"/>
                  <a:pt x="89400" y="27566"/>
                  <a:pt x="88300" y="32911"/>
                </a:cubicBezTo>
                <a:cubicBezTo>
                  <a:pt x="84594" y="33694"/>
                  <a:pt x="81816" y="36977"/>
                  <a:pt x="81816" y="40911"/>
                </a:cubicBezTo>
                <a:cubicBezTo>
                  <a:pt x="81816" y="43138"/>
                  <a:pt x="82711" y="45150"/>
                  <a:pt x="84161" y="46627"/>
                </a:cubicBezTo>
                <a:cubicBezTo>
                  <a:pt x="82372" y="51105"/>
                  <a:pt x="80238" y="55405"/>
                  <a:pt x="77727" y="59450"/>
                </a:cubicBezTo>
                <a:cubicBezTo>
                  <a:pt x="67550" y="47888"/>
                  <a:pt x="60522" y="33472"/>
                  <a:pt x="58161" y="17511"/>
                </a:cubicBezTo>
                <a:cubicBezTo>
                  <a:pt x="64388" y="13683"/>
                  <a:pt x="71183" y="10744"/>
                  <a:pt x="78366" y="8694"/>
                </a:cubicBezTo>
                <a:cubicBezTo>
                  <a:pt x="82466" y="10161"/>
                  <a:pt x="86355" y="12072"/>
                  <a:pt x="89933" y="14427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1287" y="2228067"/>
            <a:ext cx="79098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ارائه گزارش و تاییدیه‌های تولید و عملکرد محصولات ساخته شده قبلی</a:t>
            </a:r>
          </a:p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 ارائه مستندات و تاییدیه رضایتمندی مشتریان</a:t>
            </a:r>
          </a:p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000" dirty="0" err="1">
                <a:latin typeface="Times New Roman" panose="02020603050405020304" pitchFamily="18" charset="0"/>
                <a:cs typeface="B Titr" panose="00000700000000000000" pitchFamily="2" charset="-78"/>
              </a:rPr>
              <a:t>گواهینامه‌ها</a:t>
            </a: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 و </a:t>
            </a:r>
            <a:r>
              <a:rPr lang="fa-IR" sz="2000" dirty="0" err="1">
                <a:latin typeface="Times New Roman" panose="02020603050405020304" pitchFamily="18" charset="0"/>
                <a:cs typeface="B Titr" panose="00000700000000000000" pitchFamily="2" charset="-78"/>
              </a:rPr>
              <a:t>تاییدیه‌های</a:t>
            </a: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 بین المللی </a:t>
            </a:r>
          </a:p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fa-IR" sz="2000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Freeform: Shape 17">
            <a:extLst>
              <a:ext uri="{FF2B5EF4-FFF2-40B4-BE49-F238E27FC236}">
                <a16:creationId xmlns:a16="http://schemas.microsoft.com/office/drawing/2014/main" id="{17DF3FA5-975E-CE8F-3000-A1661FF8F057}"/>
              </a:ext>
            </a:extLst>
          </p:cNvPr>
          <p:cNvSpPr/>
          <p:nvPr/>
        </p:nvSpPr>
        <p:spPr>
          <a:xfrm>
            <a:off x="0" y="0"/>
            <a:ext cx="2416629" cy="1959429"/>
          </a:xfrm>
          <a:prstGeom prst="flowChartDelay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rgbClr val="3F3F3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DB3C9-CC28-ECDA-5B51-BE769D557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884"/>
            <a:ext cx="2277086" cy="22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7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36420" y="748749"/>
            <a:ext cx="401139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2000" b="1" kern="0" dirty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برآورد هزینه اجرای طرح</a:t>
            </a:r>
            <a:endParaRPr lang="fa-IR" sz="20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33" name="Google Shape;1555;p29"/>
          <p:cNvSpPr/>
          <p:nvPr/>
        </p:nvSpPr>
        <p:spPr>
          <a:xfrm>
            <a:off x="9589062" y="208325"/>
            <a:ext cx="847914" cy="623292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noFill/>
          <a:ln w="28575">
            <a:solidFill>
              <a:srgbClr val="B9A06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prstClr val="white"/>
              </a:solidFill>
              <a:latin typeface="Arial"/>
              <a:cs typeface="B Titr" panose="00000700000000000000" pitchFamily="2" charset="-78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775962" y="1265766"/>
            <a:ext cx="5010602" cy="13447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071132" y="845063"/>
            <a:ext cx="0" cy="434150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 Diagonal Corner Rectangle 15"/>
          <p:cNvSpPr/>
          <p:nvPr/>
        </p:nvSpPr>
        <p:spPr>
          <a:xfrm>
            <a:off x="37124" y="6136105"/>
            <a:ext cx="387292" cy="63083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B9A061"/>
          </a:solidFill>
          <a:ln>
            <a:solidFill>
              <a:srgbClr val="B9A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865" y="6268958"/>
            <a:ext cx="2743200" cy="365125"/>
          </a:xfrm>
        </p:spPr>
        <p:txBody>
          <a:bodyPr/>
          <a:lstStyle/>
          <a:p>
            <a:r>
              <a:rPr lang="fa-IR" dirty="0"/>
              <a:t>12</a:t>
            </a:r>
          </a:p>
        </p:txBody>
      </p:sp>
      <p:sp>
        <p:nvSpPr>
          <p:cNvPr id="17" name="Shape 4825"/>
          <p:cNvSpPr/>
          <p:nvPr/>
        </p:nvSpPr>
        <p:spPr>
          <a:xfrm>
            <a:off x="9854835" y="303326"/>
            <a:ext cx="435598" cy="4355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83" y="78488"/>
                </a:moveTo>
                <a:cubicBezTo>
                  <a:pt x="94672" y="74611"/>
                  <a:pt x="87650" y="69572"/>
                  <a:pt x="81577" y="63555"/>
                </a:cubicBezTo>
                <a:cubicBezTo>
                  <a:pt x="84522" y="58988"/>
                  <a:pt x="87022" y="54105"/>
                  <a:pt x="89077" y="49000"/>
                </a:cubicBezTo>
                <a:cubicBezTo>
                  <a:pt x="89383" y="49033"/>
                  <a:pt x="89683" y="49088"/>
                  <a:pt x="90000" y="49088"/>
                </a:cubicBezTo>
                <a:cubicBezTo>
                  <a:pt x="94516" y="49088"/>
                  <a:pt x="98183" y="45427"/>
                  <a:pt x="98183" y="40911"/>
                </a:cubicBezTo>
                <a:cubicBezTo>
                  <a:pt x="98183" y="37705"/>
                  <a:pt x="96327" y="34966"/>
                  <a:pt x="93644" y="33622"/>
                </a:cubicBezTo>
                <a:cubicBezTo>
                  <a:pt x="94627" y="28722"/>
                  <a:pt x="95244" y="23688"/>
                  <a:pt x="95372" y="18533"/>
                </a:cubicBezTo>
                <a:cubicBezTo>
                  <a:pt x="107094" y="28533"/>
                  <a:pt x="114544" y="43383"/>
                  <a:pt x="114544" y="60000"/>
                </a:cubicBezTo>
                <a:cubicBezTo>
                  <a:pt x="114544" y="65355"/>
                  <a:pt x="113716" y="70494"/>
                  <a:pt x="112272" y="75377"/>
                </a:cubicBezTo>
                <a:cubicBezTo>
                  <a:pt x="109044" y="76572"/>
                  <a:pt x="105744" y="77616"/>
                  <a:pt x="102383" y="78488"/>
                </a:cubicBezTo>
                <a:moveTo>
                  <a:pt x="60000" y="114544"/>
                </a:moveTo>
                <a:cubicBezTo>
                  <a:pt x="46700" y="114544"/>
                  <a:pt x="34516" y="109772"/>
                  <a:pt x="25050" y="101861"/>
                </a:cubicBezTo>
                <a:cubicBezTo>
                  <a:pt x="36400" y="99633"/>
                  <a:pt x="46944" y="95194"/>
                  <a:pt x="56266" y="89061"/>
                </a:cubicBezTo>
                <a:cubicBezTo>
                  <a:pt x="57388" y="89638"/>
                  <a:pt x="58644" y="90000"/>
                  <a:pt x="60000" y="90000"/>
                </a:cubicBezTo>
                <a:cubicBezTo>
                  <a:pt x="62627" y="90000"/>
                  <a:pt x="64938" y="88738"/>
                  <a:pt x="66438" y="86816"/>
                </a:cubicBezTo>
                <a:cubicBezTo>
                  <a:pt x="69705" y="87111"/>
                  <a:pt x="73011" y="87272"/>
                  <a:pt x="76361" y="87272"/>
                </a:cubicBezTo>
                <a:cubicBezTo>
                  <a:pt x="85127" y="87272"/>
                  <a:pt x="93622" y="86155"/>
                  <a:pt x="101788" y="84200"/>
                </a:cubicBezTo>
                <a:cubicBezTo>
                  <a:pt x="103666" y="85094"/>
                  <a:pt x="105544" y="86000"/>
                  <a:pt x="107500" y="86766"/>
                </a:cubicBezTo>
                <a:cubicBezTo>
                  <a:pt x="98138" y="103338"/>
                  <a:pt x="80388" y="114544"/>
                  <a:pt x="60000" y="114544"/>
                </a:cubicBezTo>
                <a:moveTo>
                  <a:pt x="19661" y="96622"/>
                </a:moveTo>
                <a:cubicBezTo>
                  <a:pt x="19311" y="93555"/>
                  <a:pt x="19088" y="90438"/>
                  <a:pt x="19088" y="87272"/>
                </a:cubicBezTo>
                <a:cubicBezTo>
                  <a:pt x="19088" y="82016"/>
                  <a:pt x="19644" y="76900"/>
                  <a:pt x="20594" y="71922"/>
                </a:cubicBezTo>
                <a:cubicBezTo>
                  <a:pt x="30305" y="77711"/>
                  <a:pt x="40983" y="82038"/>
                  <a:pt x="52338" y="84588"/>
                </a:cubicBezTo>
                <a:cubicBezTo>
                  <a:pt x="52394" y="84738"/>
                  <a:pt x="52422" y="84900"/>
                  <a:pt x="52483" y="85044"/>
                </a:cubicBezTo>
                <a:cubicBezTo>
                  <a:pt x="42911" y="91227"/>
                  <a:pt x="32005" y="95516"/>
                  <a:pt x="20238" y="97255"/>
                </a:cubicBezTo>
                <a:cubicBezTo>
                  <a:pt x="20044" y="97050"/>
                  <a:pt x="19850" y="96833"/>
                  <a:pt x="19661" y="96622"/>
                </a:cubicBezTo>
                <a:moveTo>
                  <a:pt x="17083" y="63161"/>
                </a:moveTo>
                <a:cubicBezTo>
                  <a:pt x="13116" y="60383"/>
                  <a:pt x="9350" y="57338"/>
                  <a:pt x="5811" y="54050"/>
                </a:cubicBezTo>
                <a:cubicBezTo>
                  <a:pt x="8488" y="29438"/>
                  <a:pt x="27527" y="9788"/>
                  <a:pt x="51838" y="6133"/>
                </a:cubicBezTo>
                <a:cubicBezTo>
                  <a:pt x="51861" y="9050"/>
                  <a:pt x="52016" y="11933"/>
                  <a:pt x="52316" y="14777"/>
                </a:cubicBezTo>
                <a:cubicBezTo>
                  <a:pt x="47622" y="17927"/>
                  <a:pt x="43261" y="21550"/>
                  <a:pt x="39272" y="25533"/>
                </a:cubicBezTo>
                <a:cubicBezTo>
                  <a:pt x="38127" y="24922"/>
                  <a:pt x="36844" y="24544"/>
                  <a:pt x="35455" y="24544"/>
                </a:cubicBezTo>
                <a:cubicBezTo>
                  <a:pt x="30938" y="24544"/>
                  <a:pt x="27272" y="28211"/>
                  <a:pt x="27272" y="32727"/>
                </a:cubicBezTo>
                <a:cubicBezTo>
                  <a:pt x="27272" y="34644"/>
                  <a:pt x="27961" y="36383"/>
                  <a:pt x="29061" y="37777"/>
                </a:cubicBezTo>
                <a:cubicBezTo>
                  <a:pt x="23772" y="45438"/>
                  <a:pt x="19722" y="53994"/>
                  <a:pt x="17083" y="63161"/>
                </a:cubicBezTo>
                <a:moveTo>
                  <a:pt x="13700" y="88738"/>
                </a:moveTo>
                <a:cubicBezTo>
                  <a:pt x="8683" y="80672"/>
                  <a:pt x="5694" y="71227"/>
                  <a:pt x="5494" y="61083"/>
                </a:cubicBezTo>
                <a:cubicBezTo>
                  <a:pt x="8722" y="63844"/>
                  <a:pt x="12111" y="66416"/>
                  <a:pt x="15650" y="68794"/>
                </a:cubicBezTo>
                <a:cubicBezTo>
                  <a:pt x="14361" y="74755"/>
                  <a:pt x="13638" y="80927"/>
                  <a:pt x="13638" y="87272"/>
                </a:cubicBezTo>
                <a:cubicBezTo>
                  <a:pt x="13638" y="87766"/>
                  <a:pt x="13688" y="88250"/>
                  <a:pt x="13700" y="88738"/>
                </a:cubicBezTo>
                <a:moveTo>
                  <a:pt x="74600" y="64111"/>
                </a:moveTo>
                <a:cubicBezTo>
                  <a:pt x="71705" y="68133"/>
                  <a:pt x="68416" y="71838"/>
                  <a:pt x="64855" y="75266"/>
                </a:cubicBezTo>
                <a:cubicBezTo>
                  <a:pt x="63494" y="74255"/>
                  <a:pt x="61827" y="73638"/>
                  <a:pt x="60000" y="73638"/>
                </a:cubicBezTo>
                <a:cubicBezTo>
                  <a:pt x="56477" y="73638"/>
                  <a:pt x="53505" y="75872"/>
                  <a:pt x="52350" y="78988"/>
                </a:cubicBezTo>
                <a:cubicBezTo>
                  <a:pt x="41416" y="76394"/>
                  <a:pt x="31150" y="72072"/>
                  <a:pt x="21866" y="66316"/>
                </a:cubicBezTo>
                <a:cubicBezTo>
                  <a:pt x="24327" y="57033"/>
                  <a:pt x="28333" y="48377"/>
                  <a:pt x="33666" y="40700"/>
                </a:cubicBezTo>
                <a:cubicBezTo>
                  <a:pt x="34244" y="40827"/>
                  <a:pt x="34838" y="40911"/>
                  <a:pt x="35455" y="40911"/>
                </a:cubicBezTo>
                <a:cubicBezTo>
                  <a:pt x="39972" y="40911"/>
                  <a:pt x="43638" y="37244"/>
                  <a:pt x="43638" y="32727"/>
                </a:cubicBezTo>
                <a:cubicBezTo>
                  <a:pt x="43638" y="31600"/>
                  <a:pt x="43405" y="30516"/>
                  <a:pt x="42994" y="29538"/>
                </a:cubicBezTo>
                <a:cubicBezTo>
                  <a:pt x="46150" y="26372"/>
                  <a:pt x="49555" y="23450"/>
                  <a:pt x="53194" y="20827"/>
                </a:cubicBezTo>
                <a:cubicBezTo>
                  <a:pt x="56133" y="37350"/>
                  <a:pt x="63772" y="52205"/>
                  <a:pt x="74600" y="64111"/>
                </a:cubicBezTo>
                <a:moveTo>
                  <a:pt x="60000" y="5455"/>
                </a:moveTo>
                <a:cubicBezTo>
                  <a:pt x="63038" y="5455"/>
                  <a:pt x="66005" y="5766"/>
                  <a:pt x="68905" y="6250"/>
                </a:cubicBezTo>
                <a:cubicBezTo>
                  <a:pt x="64977" y="7777"/>
                  <a:pt x="61138" y="9483"/>
                  <a:pt x="57522" y="11561"/>
                </a:cubicBezTo>
                <a:cubicBezTo>
                  <a:pt x="57377" y="9588"/>
                  <a:pt x="57283" y="7600"/>
                  <a:pt x="57277" y="5594"/>
                </a:cubicBezTo>
                <a:cubicBezTo>
                  <a:pt x="58188" y="5550"/>
                  <a:pt x="59083" y="5455"/>
                  <a:pt x="60000" y="5455"/>
                </a:cubicBezTo>
                <a:moveTo>
                  <a:pt x="78444" y="68122"/>
                </a:moveTo>
                <a:cubicBezTo>
                  <a:pt x="83233" y="72761"/>
                  <a:pt x="88611" y="76772"/>
                  <a:pt x="94366" y="80222"/>
                </a:cubicBezTo>
                <a:cubicBezTo>
                  <a:pt x="88516" y="81255"/>
                  <a:pt x="82511" y="81816"/>
                  <a:pt x="76361" y="81816"/>
                </a:cubicBezTo>
                <a:cubicBezTo>
                  <a:pt x="73588" y="81816"/>
                  <a:pt x="70855" y="81677"/>
                  <a:pt x="68138" y="81466"/>
                </a:cubicBezTo>
                <a:cubicBezTo>
                  <a:pt x="68105" y="80938"/>
                  <a:pt x="68055" y="80416"/>
                  <a:pt x="67938" y="79916"/>
                </a:cubicBezTo>
                <a:cubicBezTo>
                  <a:pt x="71783" y="76316"/>
                  <a:pt x="75305" y="72372"/>
                  <a:pt x="78444" y="68122"/>
                </a:cubicBezTo>
                <a:moveTo>
                  <a:pt x="89933" y="14427"/>
                </a:moveTo>
                <a:cubicBezTo>
                  <a:pt x="89950" y="15072"/>
                  <a:pt x="90000" y="15711"/>
                  <a:pt x="90000" y="16361"/>
                </a:cubicBezTo>
                <a:cubicBezTo>
                  <a:pt x="90000" y="22038"/>
                  <a:pt x="89400" y="27566"/>
                  <a:pt x="88300" y="32911"/>
                </a:cubicBezTo>
                <a:cubicBezTo>
                  <a:pt x="84594" y="33694"/>
                  <a:pt x="81816" y="36977"/>
                  <a:pt x="81816" y="40911"/>
                </a:cubicBezTo>
                <a:cubicBezTo>
                  <a:pt x="81816" y="43138"/>
                  <a:pt x="82711" y="45150"/>
                  <a:pt x="84161" y="46627"/>
                </a:cubicBezTo>
                <a:cubicBezTo>
                  <a:pt x="82372" y="51105"/>
                  <a:pt x="80238" y="55405"/>
                  <a:pt x="77727" y="59450"/>
                </a:cubicBezTo>
                <a:cubicBezTo>
                  <a:pt x="67550" y="47888"/>
                  <a:pt x="60522" y="33472"/>
                  <a:pt x="58161" y="17511"/>
                </a:cubicBezTo>
                <a:cubicBezTo>
                  <a:pt x="64388" y="13683"/>
                  <a:pt x="71183" y="10744"/>
                  <a:pt x="78366" y="8694"/>
                </a:cubicBezTo>
                <a:cubicBezTo>
                  <a:pt x="82466" y="10161"/>
                  <a:pt x="86355" y="12072"/>
                  <a:pt x="89933" y="14427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1287" y="2228067"/>
            <a:ext cx="7909845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در این قسمت، جدول هزینه‌های مورد نیاز برای پیاده سازی طرح براساس شکست پروژه (مواد، تجهیزات، خدمات و نیروی انسانی ...) در هر مرحله از طرح در مقیاس آزمایشگاهی و صنعتی را قرار دهید و قیمت تمام شده محصول را پیش‌بینی نمایید. </a:t>
            </a:r>
          </a:p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fa-IR" sz="2000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Freeform: Shape 17">
            <a:extLst>
              <a:ext uri="{FF2B5EF4-FFF2-40B4-BE49-F238E27FC236}">
                <a16:creationId xmlns:a16="http://schemas.microsoft.com/office/drawing/2014/main" id="{17DF3FA5-975E-CE8F-3000-A1661FF8F057}"/>
              </a:ext>
            </a:extLst>
          </p:cNvPr>
          <p:cNvSpPr/>
          <p:nvPr/>
        </p:nvSpPr>
        <p:spPr>
          <a:xfrm>
            <a:off x="0" y="0"/>
            <a:ext cx="2416629" cy="1959429"/>
          </a:xfrm>
          <a:prstGeom prst="flowChartDelay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rgbClr val="3F3F3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DB3C9-CC28-ECDA-5B51-BE769D557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884"/>
            <a:ext cx="2277086" cy="2277086"/>
          </a:xfrm>
          <a:prstGeom prst="rect">
            <a:avLst/>
          </a:prstGeom>
        </p:spPr>
      </p:pic>
      <p:graphicFrame>
        <p:nvGraphicFramePr>
          <p:cNvPr id="2" name="Google Shape;923;p53">
            <a:extLst>
              <a:ext uri="{FF2B5EF4-FFF2-40B4-BE49-F238E27FC236}">
                <a16:creationId xmlns:a16="http://schemas.microsoft.com/office/drawing/2014/main" id="{B93B94D5-AA5B-0935-F989-91AE561E5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707340"/>
              </p:ext>
            </p:extLst>
          </p:nvPr>
        </p:nvGraphicFramePr>
        <p:xfrm>
          <a:off x="2416629" y="3526004"/>
          <a:ext cx="7450000" cy="255184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9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7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AF7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accent5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B2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accent5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B2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accent5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B2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accent5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B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8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800" dirty="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B Nazanin" panose="00000400000000000000" pitchFamily="2" charset="-78"/>
                          <a:sym typeface="Karla"/>
                        </a:rPr>
                        <a:t>.....</a:t>
                      </a:r>
                      <a:endParaRPr lang="en-US" sz="1800" dirty="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8D4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500" dirty="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B Nazanin" panose="00000400000000000000" pitchFamily="2" charset="-78"/>
                          <a:sym typeface="Karla"/>
                        </a:rPr>
                        <a:t>.....</a:t>
                      </a:r>
                      <a:endParaRPr sz="1500" dirty="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500" dirty="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B Nazanin" panose="00000400000000000000" pitchFamily="2" charset="-78"/>
                          <a:sym typeface="Karla"/>
                        </a:rPr>
                        <a:t>.....</a:t>
                      </a:r>
                      <a:endParaRPr sz="1500" dirty="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500" dirty="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B Nazanin" panose="00000400000000000000" pitchFamily="2" charset="-78"/>
                          <a:sym typeface="Karla"/>
                        </a:rPr>
                        <a:t>.....</a:t>
                      </a:r>
                      <a:endParaRPr sz="1500" dirty="0">
                        <a:solidFill>
                          <a:schemeClr val="lt1"/>
                        </a:solidFill>
                        <a:latin typeface="Karla"/>
                        <a:ea typeface="Karla"/>
                        <a:cs typeface="B Nazanin" panose="00000400000000000000" pitchFamily="2" charset="-78"/>
                        <a:sym typeface="Karl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500" dirty="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B Nazanin" panose="00000400000000000000" pitchFamily="2" charset="-78"/>
                          <a:sym typeface="Karla"/>
                        </a:rPr>
                        <a:t>......</a:t>
                      </a:r>
                      <a:endParaRPr sz="1500" dirty="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6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8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chemeClr val="lt1"/>
                        </a:solidFill>
                        <a:latin typeface="Karla"/>
                        <a:ea typeface="Inter"/>
                        <a:cs typeface="B Nazanin" panose="00000400000000000000" pitchFamily="2" charset="-78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8D4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6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8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8D4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6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7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98960" y="704353"/>
            <a:ext cx="1435008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2000" b="1" dirty="0">
                <a:solidFill>
                  <a:prstClr val="black"/>
                </a:solidFill>
                <a:cs typeface="B Titr" panose="00000700000000000000" pitchFamily="2" charset="-78"/>
              </a:rPr>
              <a:t>مطالعات بازار</a:t>
            </a:r>
          </a:p>
        </p:txBody>
      </p:sp>
      <p:sp>
        <p:nvSpPr>
          <p:cNvPr id="33" name="Google Shape;1555;p29"/>
          <p:cNvSpPr/>
          <p:nvPr/>
        </p:nvSpPr>
        <p:spPr>
          <a:xfrm>
            <a:off x="9405507" y="200910"/>
            <a:ext cx="847914" cy="623292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noFill/>
          <a:ln w="28575">
            <a:solidFill>
              <a:srgbClr val="B9A06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prstClr val="white"/>
              </a:solidFill>
              <a:latin typeface="Arial"/>
              <a:cs typeface="B Titr" panose="00000700000000000000" pitchFamily="2" charset="-78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726927" y="1258351"/>
            <a:ext cx="3876082" cy="13447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887577" y="837648"/>
            <a:ext cx="0" cy="434150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 Diagonal Corner Rectangle 27"/>
          <p:cNvSpPr/>
          <p:nvPr/>
        </p:nvSpPr>
        <p:spPr>
          <a:xfrm>
            <a:off x="37124" y="6136105"/>
            <a:ext cx="387292" cy="63083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B9A061"/>
          </a:solidFill>
          <a:ln>
            <a:solidFill>
              <a:srgbClr val="B9A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7576" y="6268958"/>
            <a:ext cx="2743200" cy="365125"/>
          </a:xfrm>
        </p:spPr>
        <p:txBody>
          <a:bodyPr/>
          <a:lstStyle/>
          <a:p>
            <a:r>
              <a:rPr lang="fa-IR" dirty="0"/>
              <a:t>13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745" y="239487"/>
            <a:ext cx="522514" cy="522514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783694" y="2120103"/>
            <a:ext cx="6199133" cy="1900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ارزیابی وضعیت عرضه و تقاضا محصول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قراردادها و فروش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نحوه فروش و بازاریابی محصولات و خدمات از گذشته تا به امروز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برنامه فروش و توسعه بازار</a:t>
            </a:r>
          </a:p>
        </p:txBody>
      </p:sp>
      <p:sp>
        <p:nvSpPr>
          <p:cNvPr id="2" name="Freeform: Shape 17">
            <a:extLst>
              <a:ext uri="{FF2B5EF4-FFF2-40B4-BE49-F238E27FC236}">
                <a16:creationId xmlns:a16="http://schemas.microsoft.com/office/drawing/2014/main" id="{7C63E7D9-E5E4-64B9-AA0B-B2C9C656A8F8}"/>
              </a:ext>
            </a:extLst>
          </p:cNvPr>
          <p:cNvSpPr/>
          <p:nvPr/>
        </p:nvSpPr>
        <p:spPr>
          <a:xfrm>
            <a:off x="0" y="0"/>
            <a:ext cx="2416629" cy="1959429"/>
          </a:xfrm>
          <a:prstGeom prst="flowChartDelay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rgbClr val="3F3F3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FAE41-0599-E958-5067-D6FD27F97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884"/>
            <a:ext cx="2277086" cy="22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7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36420" y="748749"/>
            <a:ext cx="401139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2000" b="1" kern="0" dirty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منابع تامین هزینه‌ها</a:t>
            </a:r>
            <a:endParaRPr lang="fa-IR" sz="20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33" name="Google Shape;1555;p29"/>
          <p:cNvSpPr/>
          <p:nvPr/>
        </p:nvSpPr>
        <p:spPr>
          <a:xfrm>
            <a:off x="9589062" y="208325"/>
            <a:ext cx="847914" cy="623292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noFill/>
          <a:ln w="28575">
            <a:solidFill>
              <a:srgbClr val="B9A06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prstClr val="white"/>
              </a:solidFill>
              <a:latin typeface="Arial"/>
              <a:cs typeface="B Titr" panose="00000700000000000000" pitchFamily="2" charset="-78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775962" y="1265766"/>
            <a:ext cx="5010602" cy="13447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071132" y="845063"/>
            <a:ext cx="0" cy="434150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 Diagonal Corner Rectangle 15"/>
          <p:cNvSpPr/>
          <p:nvPr/>
        </p:nvSpPr>
        <p:spPr>
          <a:xfrm>
            <a:off x="85865" y="6136104"/>
            <a:ext cx="387292" cy="63083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B9A061"/>
          </a:solidFill>
          <a:ln>
            <a:solidFill>
              <a:srgbClr val="B9A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865" y="6268958"/>
            <a:ext cx="2743200" cy="365125"/>
          </a:xfrm>
        </p:spPr>
        <p:txBody>
          <a:bodyPr/>
          <a:lstStyle/>
          <a:p>
            <a:r>
              <a:rPr lang="fa-IR" dirty="0"/>
              <a:t>14</a:t>
            </a:r>
          </a:p>
        </p:txBody>
      </p:sp>
      <p:sp>
        <p:nvSpPr>
          <p:cNvPr id="17" name="Shape 4825"/>
          <p:cNvSpPr/>
          <p:nvPr/>
        </p:nvSpPr>
        <p:spPr>
          <a:xfrm>
            <a:off x="9854835" y="303326"/>
            <a:ext cx="435598" cy="4355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83" y="78488"/>
                </a:moveTo>
                <a:cubicBezTo>
                  <a:pt x="94672" y="74611"/>
                  <a:pt x="87650" y="69572"/>
                  <a:pt x="81577" y="63555"/>
                </a:cubicBezTo>
                <a:cubicBezTo>
                  <a:pt x="84522" y="58988"/>
                  <a:pt x="87022" y="54105"/>
                  <a:pt x="89077" y="49000"/>
                </a:cubicBezTo>
                <a:cubicBezTo>
                  <a:pt x="89383" y="49033"/>
                  <a:pt x="89683" y="49088"/>
                  <a:pt x="90000" y="49088"/>
                </a:cubicBezTo>
                <a:cubicBezTo>
                  <a:pt x="94516" y="49088"/>
                  <a:pt x="98183" y="45427"/>
                  <a:pt x="98183" y="40911"/>
                </a:cubicBezTo>
                <a:cubicBezTo>
                  <a:pt x="98183" y="37705"/>
                  <a:pt x="96327" y="34966"/>
                  <a:pt x="93644" y="33622"/>
                </a:cubicBezTo>
                <a:cubicBezTo>
                  <a:pt x="94627" y="28722"/>
                  <a:pt x="95244" y="23688"/>
                  <a:pt x="95372" y="18533"/>
                </a:cubicBezTo>
                <a:cubicBezTo>
                  <a:pt x="107094" y="28533"/>
                  <a:pt x="114544" y="43383"/>
                  <a:pt x="114544" y="60000"/>
                </a:cubicBezTo>
                <a:cubicBezTo>
                  <a:pt x="114544" y="65355"/>
                  <a:pt x="113716" y="70494"/>
                  <a:pt x="112272" y="75377"/>
                </a:cubicBezTo>
                <a:cubicBezTo>
                  <a:pt x="109044" y="76572"/>
                  <a:pt x="105744" y="77616"/>
                  <a:pt x="102383" y="78488"/>
                </a:cubicBezTo>
                <a:moveTo>
                  <a:pt x="60000" y="114544"/>
                </a:moveTo>
                <a:cubicBezTo>
                  <a:pt x="46700" y="114544"/>
                  <a:pt x="34516" y="109772"/>
                  <a:pt x="25050" y="101861"/>
                </a:cubicBezTo>
                <a:cubicBezTo>
                  <a:pt x="36400" y="99633"/>
                  <a:pt x="46944" y="95194"/>
                  <a:pt x="56266" y="89061"/>
                </a:cubicBezTo>
                <a:cubicBezTo>
                  <a:pt x="57388" y="89638"/>
                  <a:pt x="58644" y="90000"/>
                  <a:pt x="60000" y="90000"/>
                </a:cubicBezTo>
                <a:cubicBezTo>
                  <a:pt x="62627" y="90000"/>
                  <a:pt x="64938" y="88738"/>
                  <a:pt x="66438" y="86816"/>
                </a:cubicBezTo>
                <a:cubicBezTo>
                  <a:pt x="69705" y="87111"/>
                  <a:pt x="73011" y="87272"/>
                  <a:pt x="76361" y="87272"/>
                </a:cubicBezTo>
                <a:cubicBezTo>
                  <a:pt x="85127" y="87272"/>
                  <a:pt x="93622" y="86155"/>
                  <a:pt x="101788" y="84200"/>
                </a:cubicBezTo>
                <a:cubicBezTo>
                  <a:pt x="103666" y="85094"/>
                  <a:pt x="105544" y="86000"/>
                  <a:pt x="107500" y="86766"/>
                </a:cubicBezTo>
                <a:cubicBezTo>
                  <a:pt x="98138" y="103338"/>
                  <a:pt x="80388" y="114544"/>
                  <a:pt x="60000" y="114544"/>
                </a:cubicBezTo>
                <a:moveTo>
                  <a:pt x="19661" y="96622"/>
                </a:moveTo>
                <a:cubicBezTo>
                  <a:pt x="19311" y="93555"/>
                  <a:pt x="19088" y="90438"/>
                  <a:pt x="19088" y="87272"/>
                </a:cubicBezTo>
                <a:cubicBezTo>
                  <a:pt x="19088" y="82016"/>
                  <a:pt x="19644" y="76900"/>
                  <a:pt x="20594" y="71922"/>
                </a:cubicBezTo>
                <a:cubicBezTo>
                  <a:pt x="30305" y="77711"/>
                  <a:pt x="40983" y="82038"/>
                  <a:pt x="52338" y="84588"/>
                </a:cubicBezTo>
                <a:cubicBezTo>
                  <a:pt x="52394" y="84738"/>
                  <a:pt x="52422" y="84900"/>
                  <a:pt x="52483" y="85044"/>
                </a:cubicBezTo>
                <a:cubicBezTo>
                  <a:pt x="42911" y="91227"/>
                  <a:pt x="32005" y="95516"/>
                  <a:pt x="20238" y="97255"/>
                </a:cubicBezTo>
                <a:cubicBezTo>
                  <a:pt x="20044" y="97050"/>
                  <a:pt x="19850" y="96833"/>
                  <a:pt x="19661" y="96622"/>
                </a:cubicBezTo>
                <a:moveTo>
                  <a:pt x="17083" y="63161"/>
                </a:moveTo>
                <a:cubicBezTo>
                  <a:pt x="13116" y="60383"/>
                  <a:pt x="9350" y="57338"/>
                  <a:pt x="5811" y="54050"/>
                </a:cubicBezTo>
                <a:cubicBezTo>
                  <a:pt x="8488" y="29438"/>
                  <a:pt x="27527" y="9788"/>
                  <a:pt x="51838" y="6133"/>
                </a:cubicBezTo>
                <a:cubicBezTo>
                  <a:pt x="51861" y="9050"/>
                  <a:pt x="52016" y="11933"/>
                  <a:pt x="52316" y="14777"/>
                </a:cubicBezTo>
                <a:cubicBezTo>
                  <a:pt x="47622" y="17927"/>
                  <a:pt x="43261" y="21550"/>
                  <a:pt x="39272" y="25533"/>
                </a:cubicBezTo>
                <a:cubicBezTo>
                  <a:pt x="38127" y="24922"/>
                  <a:pt x="36844" y="24544"/>
                  <a:pt x="35455" y="24544"/>
                </a:cubicBezTo>
                <a:cubicBezTo>
                  <a:pt x="30938" y="24544"/>
                  <a:pt x="27272" y="28211"/>
                  <a:pt x="27272" y="32727"/>
                </a:cubicBezTo>
                <a:cubicBezTo>
                  <a:pt x="27272" y="34644"/>
                  <a:pt x="27961" y="36383"/>
                  <a:pt x="29061" y="37777"/>
                </a:cubicBezTo>
                <a:cubicBezTo>
                  <a:pt x="23772" y="45438"/>
                  <a:pt x="19722" y="53994"/>
                  <a:pt x="17083" y="63161"/>
                </a:cubicBezTo>
                <a:moveTo>
                  <a:pt x="13700" y="88738"/>
                </a:moveTo>
                <a:cubicBezTo>
                  <a:pt x="8683" y="80672"/>
                  <a:pt x="5694" y="71227"/>
                  <a:pt x="5494" y="61083"/>
                </a:cubicBezTo>
                <a:cubicBezTo>
                  <a:pt x="8722" y="63844"/>
                  <a:pt x="12111" y="66416"/>
                  <a:pt x="15650" y="68794"/>
                </a:cubicBezTo>
                <a:cubicBezTo>
                  <a:pt x="14361" y="74755"/>
                  <a:pt x="13638" y="80927"/>
                  <a:pt x="13638" y="87272"/>
                </a:cubicBezTo>
                <a:cubicBezTo>
                  <a:pt x="13638" y="87766"/>
                  <a:pt x="13688" y="88250"/>
                  <a:pt x="13700" y="88738"/>
                </a:cubicBezTo>
                <a:moveTo>
                  <a:pt x="74600" y="64111"/>
                </a:moveTo>
                <a:cubicBezTo>
                  <a:pt x="71705" y="68133"/>
                  <a:pt x="68416" y="71838"/>
                  <a:pt x="64855" y="75266"/>
                </a:cubicBezTo>
                <a:cubicBezTo>
                  <a:pt x="63494" y="74255"/>
                  <a:pt x="61827" y="73638"/>
                  <a:pt x="60000" y="73638"/>
                </a:cubicBezTo>
                <a:cubicBezTo>
                  <a:pt x="56477" y="73638"/>
                  <a:pt x="53505" y="75872"/>
                  <a:pt x="52350" y="78988"/>
                </a:cubicBezTo>
                <a:cubicBezTo>
                  <a:pt x="41416" y="76394"/>
                  <a:pt x="31150" y="72072"/>
                  <a:pt x="21866" y="66316"/>
                </a:cubicBezTo>
                <a:cubicBezTo>
                  <a:pt x="24327" y="57033"/>
                  <a:pt x="28333" y="48377"/>
                  <a:pt x="33666" y="40700"/>
                </a:cubicBezTo>
                <a:cubicBezTo>
                  <a:pt x="34244" y="40827"/>
                  <a:pt x="34838" y="40911"/>
                  <a:pt x="35455" y="40911"/>
                </a:cubicBezTo>
                <a:cubicBezTo>
                  <a:pt x="39972" y="40911"/>
                  <a:pt x="43638" y="37244"/>
                  <a:pt x="43638" y="32727"/>
                </a:cubicBezTo>
                <a:cubicBezTo>
                  <a:pt x="43638" y="31600"/>
                  <a:pt x="43405" y="30516"/>
                  <a:pt x="42994" y="29538"/>
                </a:cubicBezTo>
                <a:cubicBezTo>
                  <a:pt x="46150" y="26372"/>
                  <a:pt x="49555" y="23450"/>
                  <a:pt x="53194" y="20827"/>
                </a:cubicBezTo>
                <a:cubicBezTo>
                  <a:pt x="56133" y="37350"/>
                  <a:pt x="63772" y="52205"/>
                  <a:pt x="74600" y="64111"/>
                </a:cubicBezTo>
                <a:moveTo>
                  <a:pt x="60000" y="5455"/>
                </a:moveTo>
                <a:cubicBezTo>
                  <a:pt x="63038" y="5455"/>
                  <a:pt x="66005" y="5766"/>
                  <a:pt x="68905" y="6250"/>
                </a:cubicBezTo>
                <a:cubicBezTo>
                  <a:pt x="64977" y="7777"/>
                  <a:pt x="61138" y="9483"/>
                  <a:pt x="57522" y="11561"/>
                </a:cubicBezTo>
                <a:cubicBezTo>
                  <a:pt x="57377" y="9588"/>
                  <a:pt x="57283" y="7600"/>
                  <a:pt x="57277" y="5594"/>
                </a:cubicBezTo>
                <a:cubicBezTo>
                  <a:pt x="58188" y="5550"/>
                  <a:pt x="59083" y="5455"/>
                  <a:pt x="60000" y="5455"/>
                </a:cubicBezTo>
                <a:moveTo>
                  <a:pt x="78444" y="68122"/>
                </a:moveTo>
                <a:cubicBezTo>
                  <a:pt x="83233" y="72761"/>
                  <a:pt x="88611" y="76772"/>
                  <a:pt x="94366" y="80222"/>
                </a:cubicBezTo>
                <a:cubicBezTo>
                  <a:pt x="88516" y="81255"/>
                  <a:pt x="82511" y="81816"/>
                  <a:pt x="76361" y="81816"/>
                </a:cubicBezTo>
                <a:cubicBezTo>
                  <a:pt x="73588" y="81816"/>
                  <a:pt x="70855" y="81677"/>
                  <a:pt x="68138" y="81466"/>
                </a:cubicBezTo>
                <a:cubicBezTo>
                  <a:pt x="68105" y="80938"/>
                  <a:pt x="68055" y="80416"/>
                  <a:pt x="67938" y="79916"/>
                </a:cubicBezTo>
                <a:cubicBezTo>
                  <a:pt x="71783" y="76316"/>
                  <a:pt x="75305" y="72372"/>
                  <a:pt x="78444" y="68122"/>
                </a:cubicBezTo>
                <a:moveTo>
                  <a:pt x="89933" y="14427"/>
                </a:moveTo>
                <a:cubicBezTo>
                  <a:pt x="89950" y="15072"/>
                  <a:pt x="90000" y="15711"/>
                  <a:pt x="90000" y="16361"/>
                </a:cubicBezTo>
                <a:cubicBezTo>
                  <a:pt x="90000" y="22038"/>
                  <a:pt x="89400" y="27566"/>
                  <a:pt x="88300" y="32911"/>
                </a:cubicBezTo>
                <a:cubicBezTo>
                  <a:pt x="84594" y="33694"/>
                  <a:pt x="81816" y="36977"/>
                  <a:pt x="81816" y="40911"/>
                </a:cubicBezTo>
                <a:cubicBezTo>
                  <a:pt x="81816" y="43138"/>
                  <a:pt x="82711" y="45150"/>
                  <a:pt x="84161" y="46627"/>
                </a:cubicBezTo>
                <a:cubicBezTo>
                  <a:pt x="82372" y="51105"/>
                  <a:pt x="80238" y="55405"/>
                  <a:pt x="77727" y="59450"/>
                </a:cubicBezTo>
                <a:cubicBezTo>
                  <a:pt x="67550" y="47888"/>
                  <a:pt x="60522" y="33472"/>
                  <a:pt x="58161" y="17511"/>
                </a:cubicBezTo>
                <a:cubicBezTo>
                  <a:pt x="64388" y="13683"/>
                  <a:pt x="71183" y="10744"/>
                  <a:pt x="78366" y="8694"/>
                </a:cubicBezTo>
                <a:cubicBezTo>
                  <a:pt x="82466" y="10161"/>
                  <a:pt x="86355" y="12072"/>
                  <a:pt x="89933" y="14427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1287" y="2228067"/>
            <a:ext cx="7909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مدل تامین مالی برای اجرا پیشبرد طرح با جزئیات کامل و مستندات مالی ارائه گردد.</a:t>
            </a:r>
          </a:p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ميزان آورده مالی اعم از نقدي و غير نقدي (درصد از کل هزينه اجراي طرح)</a:t>
            </a:r>
          </a:p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سهم شرکای کلیدی</a:t>
            </a:r>
          </a:p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fa-IR" sz="2000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Freeform: Shape 17">
            <a:extLst>
              <a:ext uri="{FF2B5EF4-FFF2-40B4-BE49-F238E27FC236}">
                <a16:creationId xmlns:a16="http://schemas.microsoft.com/office/drawing/2014/main" id="{17DF3FA5-975E-CE8F-3000-A1661FF8F057}"/>
              </a:ext>
            </a:extLst>
          </p:cNvPr>
          <p:cNvSpPr/>
          <p:nvPr/>
        </p:nvSpPr>
        <p:spPr>
          <a:xfrm>
            <a:off x="0" y="0"/>
            <a:ext cx="2416629" cy="1959429"/>
          </a:xfrm>
          <a:prstGeom prst="flowChartDelay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rgbClr val="3F3F3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DB3C9-CC28-ECDA-5B51-BE769D557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884"/>
            <a:ext cx="2277086" cy="22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29350" y="748749"/>
            <a:ext cx="341846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2000" b="1" kern="0" dirty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سرمایه مورد نیاز</a:t>
            </a:r>
            <a:endParaRPr lang="fa-IR" sz="20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33" name="Google Shape;1555;p29"/>
          <p:cNvSpPr/>
          <p:nvPr/>
        </p:nvSpPr>
        <p:spPr>
          <a:xfrm>
            <a:off x="9589062" y="208325"/>
            <a:ext cx="847914" cy="623292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noFill/>
          <a:ln w="28575">
            <a:solidFill>
              <a:srgbClr val="B9A06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prstClr val="white"/>
              </a:solidFill>
              <a:latin typeface="Arial"/>
              <a:cs typeface="B Titr" panose="00000700000000000000" pitchFamily="2" charset="-78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775962" y="1265766"/>
            <a:ext cx="5010602" cy="13447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071132" y="845063"/>
            <a:ext cx="0" cy="434150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 Diagonal Corner Rectangle 15"/>
          <p:cNvSpPr/>
          <p:nvPr/>
        </p:nvSpPr>
        <p:spPr>
          <a:xfrm>
            <a:off x="37124" y="6136105"/>
            <a:ext cx="387292" cy="63083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B9A061"/>
          </a:solidFill>
          <a:ln>
            <a:solidFill>
              <a:srgbClr val="B9A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865" y="6268958"/>
            <a:ext cx="2743200" cy="365125"/>
          </a:xfrm>
        </p:spPr>
        <p:txBody>
          <a:bodyPr/>
          <a:lstStyle/>
          <a:p>
            <a:r>
              <a:rPr lang="fa-IR" dirty="0"/>
              <a:t>15</a:t>
            </a:r>
          </a:p>
        </p:txBody>
      </p:sp>
      <p:sp>
        <p:nvSpPr>
          <p:cNvPr id="17" name="Shape 4825"/>
          <p:cNvSpPr/>
          <p:nvPr/>
        </p:nvSpPr>
        <p:spPr>
          <a:xfrm>
            <a:off x="9854835" y="303326"/>
            <a:ext cx="435598" cy="4355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83" y="78488"/>
                </a:moveTo>
                <a:cubicBezTo>
                  <a:pt x="94672" y="74611"/>
                  <a:pt x="87650" y="69572"/>
                  <a:pt x="81577" y="63555"/>
                </a:cubicBezTo>
                <a:cubicBezTo>
                  <a:pt x="84522" y="58988"/>
                  <a:pt x="87022" y="54105"/>
                  <a:pt x="89077" y="49000"/>
                </a:cubicBezTo>
                <a:cubicBezTo>
                  <a:pt x="89383" y="49033"/>
                  <a:pt x="89683" y="49088"/>
                  <a:pt x="90000" y="49088"/>
                </a:cubicBezTo>
                <a:cubicBezTo>
                  <a:pt x="94516" y="49088"/>
                  <a:pt x="98183" y="45427"/>
                  <a:pt x="98183" y="40911"/>
                </a:cubicBezTo>
                <a:cubicBezTo>
                  <a:pt x="98183" y="37705"/>
                  <a:pt x="96327" y="34966"/>
                  <a:pt x="93644" y="33622"/>
                </a:cubicBezTo>
                <a:cubicBezTo>
                  <a:pt x="94627" y="28722"/>
                  <a:pt x="95244" y="23688"/>
                  <a:pt x="95372" y="18533"/>
                </a:cubicBezTo>
                <a:cubicBezTo>
                  <a:pt x="107094" y="28533"/>
                  <a:pt x="114544" y="43383"/>
                  <a:pt x="114544" y="60000"/>
                </a:cubicBezTo>
                <a:cubicBezTo>
                  <a:pt x="114544" y="65355"/>
                  <a:pt x="113716" y="70494"/>
                  <a:pt x="112272" y="75377"/>
                </a:cubicBezTo>
                <a:cubicBezTo>
                  <a:pt x="109044" y="76572"/>
                  <a:pt x="105744" y="77616"/>
                  <a:pt x="102383" y="78488"/>
                </a:cubicBezTo>
                <a:moveTo>
                  <a:pt x="60000" y="114544"/>
                </a:moveTo>
                <a:cubicBezTo>
                  <a:pt x="46700" y="114544"/>
                  <a:pt x="34516" y="109772"/>
                  <a:pt x="25050" y="101861"/>
                </a:cubicBezTo>
                <a:cubicBezTo>
                  <a:pt x="36400" y="99633"/>
                  <a:pt x="46944" y="95194"/>
                  <a:pt x="56266" y="89061"/>
                </a:cubicBezTo>
                <a:cubicBezTo>
                  <a:pt x="57388" y="89638"/>
                  <a:pt x="58644" y="90000"/>
                  <a:pt x="60000" y="90000"/>
                </a:cubicBezTo>
                <a:cubicBezTo>
                  <a:pt x="62627" y="90000"/>
                  <a:pt x="64938" y="88738"/>
                  <a:pt x="66438" y="86816"/>
                </a:cubicBezTo>
                <a:cubicBezTo>
                  <a:pt x="69705" y="87111"/>
                  <a:pt x="73011" y="87272"/>
                  <a:pt x="76361" y="87272"/>
                </a:cubicBezTo>
                <a:cubicBezTo>
                  <a:pt x="85127" y="87272"/>
                  <a:pt x="93622" y="86155"/>
                  <a:pt x="101788" y="84200"/>
                </a:cubicBezTo>
                <a:cubicBezTo>
                  <a:pt x="103666" y="85094"/>
                  <a:pt x="105544" y="86000"/>
                  <a:pt x="107500" y="86766"/>
                </a:cubicBezTo>
                <a:cubicBezTo>
                  <a:pt x="98138" y="103338"/>
                  <a:pt x="80388" y="114544"/>
                  <a:pt x="60000" y="114544"/>
                </a:cubicBezTo>
                <a:moveTo>
                  <a:pt x="19661" y="96622"/>
                </a:moveTo>
                <a:cubicBezTo>
                  <a:pt x="19311" y="93555"/>
                  <a:pt x="19088" y="90438"/>
                  <a:pt x="19088" y="87272"/>
                </a:cubicBezTo>
                <a:cubicBezTo>
                  <a:pt x="19088" y="82016"/>
                  <a:pt x="19644" y="76900"/>
                  <a:pt x="20594" y="71922"/>
                </a:cubicBezTo>
                <a:cubicBezTo>
                  <a:pt x="30305" y="77711"/>
                  <a:pt x="40983" y="82038"/>
                  <a:pt x="52338" y="84588"/>
                </a:cubicBezTo>
                <a:cubicBezTo>
                  <a:pt x="52394" y="84738"/>
                  <a:pt x="52422" y="84900"/>
                  <a:pt x="52483" y="85044"/>
                </a:cubicBezTo>
                <a:cubicBezTo>
                  <a:pt x="42911" y="91227"/>
                  <a:pt x="32005" y="95516"/>
                  <a:pt x="20238" y="97255"/>
                </a:cubicBezTo>
                <a:cubicBezTo>
                  <a:pt x="20044" y="97050"/>
                  <a:pt x="19850" y="96833"/>
                  <a:pt x="19661" y="96622"/>
                </a:cubicBezTo>
                <a:moveTo>
                  <a:pt x="17083" y="63161"/>
                </a:moveTo>
                <a:cubicBezTo>
                  <a:pt x="13116" y="60383"/>
                  <a:pt x="9350" y="57338"/>
                  <a:pt x="5811" y="54050"/>
                </a:cubicBezTo>
                <a:cubicBezTo>
                  <a:pt x="8488" y="29438"/>
                  <a:pt x="27527" y="9788"/>
                  <a:pt x="51838" y="6133"/>
                </a:cubicBezTo>
                <a:cubicBezTo>
                  <a:pt x="51861" y="9050"/>
                  <a:pt x="52016" y="11933"/>
                  <a:pt x="52316" y="14777"/>
                </a:cubicBezTo>
                <a:cubicBezTo>
                  <a:pt x="47622" y="17927"/>
                  <a:pt x="43261" y="21550"/>
                  <a:pt x="39272" y="25533"/>
                </a:cubicBezTo>
                <a:cubicBezTo>
                  <a:pt x="38127" y="24922"/>
                  <a:pt x="36844" y="24544"/>
                  <a:pt x="35455" y="24544"/>
                </a:cubicBezTo>
                <a:cubicBezTo>
                  <a:pt x="30938" y="24544"/>
                  <a:pt x="27272" y="28211"/>
                  <a:pt x="27272" y="32727"/>
                </a:cubicBezTo>
                <a:cubicBezTo>
                  <a:pt x="27272" y="34644"/>
                  <a:pt x="27961" y="36383"/>
                  <a:pt x="29061" y="37777"/>
                </a:cubicBezTo>
                <a:cubicBezTo>
                  <a:pt x="23772" y="45438"/>
                  <a:pt x="19722" y="53994"/>
                  <a:pt x="17083" y="63161"/>
                </a:cubicBezTo>
                <a:moveTo>
                  <a:pt x="13700" y="88738"/>
                </a:moveTo>
                <a:cubicBezTo>
                  <a:pt x="8683" y="80672"/>
                  <a:pt x="5694" y="71227"/>
                  <a:pt x="5494" y="61083"/>
                </a:cubicBezTo>
                <a:cubicBezTo>
                  <a:pt x="8722" y="63844"/>
                  <a:pt x="12111" y="66416"/>
                  <a:pt x="15650" y="68794"/>
                </a:cubicBezTo>
                <a:cubicBezTo>
                  <a:pt x="14361" y="74755"/>
                  <a:pt x="13638" y="80927"/>
                  <a:pt x="13638" y="87272"/>
                </a:cubicBezTo>
                <a:cubicBezTo>
                  <a:pt x="13638" y="87766"/>
                  <a:pt x="13688" y="88250"/>
                  <a:pt x="13700" y="88738"/>
                </a:cubicBezTo>
                <a:moveTo>
                  <a:pt x="74600" y="64111"/>
                </a:moveTo>
                <a:cubicBezTo>
                  <a:pt x="71705" y="68133"/>
                  <a:pt x="68416" y="71838"/>
                  <a:pt x="64855" y="75266"/>
                </a:cubicBezTo>
                <a:cubicBezTo>
                  <a:pt x="63494" y="74255"/>
                  <a:pt x="61827" y="73638"/>
                  <a:pt x="60000" y="73638"/>
                </a:cubicBezTo>
                <a:cubicBezTo>
                  <a:pt x="56477" y="73638"/>
                  <a:pt x="53505" y="75872"/>
                  <a:pt x="52350" y="78988"/>
                </a:cubicBezTo>
                <a:cubicBezTo>
                  <a:pt x="41416" y="76394"/>
                  <a:pt x="31150" y="72072"/>
                  <a:pt x="21866" y="66316"/>
                </a:cubicBezTo>
                <a:cubicBezTo>
                  <a:pt x="24327" y="57033"/>
                  <a:pt x="28333" y="48377"/>
                  <a:pt x="33666" y="40700"/>
                </a:cubicBezTo>
                <a:cubicBezTo>
                  <a:pt x="34244" y="40827"/>
                  <a:pt x="34838" y="40911"/>
                  <a:pt x="35455" y="40911"/>
                </a:cubicBezTo>
                <a:cubicBezTo>
                  <a:pt x="39972" y="40911"/>
                  <a:pt x="43638" y="37244"/>
                  <a:pt x="43638" y="32727"/>
                </a:cubicBezTo>
                <a:cubicBezTo>
                  <a:pt x="43638" y="31600"/>
                  <a:pt x="43405" y="30516"/>
                  <a:pt x="42994" y="29538"/>
                </a:cubicBezTo>
                <a:cubicBezTo>
                  <a:pt x="46150" y="26372"/>
                  <a:pt x="49555" y="23450"/>
                  <a:pt x="53194" y="20827"/>
                </a:cubicBezTo>
                <a:cubicBezTo>
                  <a:pt x="56133" y="37350"/>
                  <a:pt x="63772" y="52205"/>
                  <a:pt x="74600" y="64111"/>
                </a:cubicBezTo>
                <a:moveTo>
                  <a:pt x="60000" y="5455"/>
                </a:moveTo>
                <a:cubicBezTo>
                  <a:pt x="63038" y="5455"/>
                  <a:pt x="66005" y="5766"/>
                  <a:pt x="68905" y="6250"/>
                </a:cubicBezTo>
                <a:cubicBezTo>
                  <a:pt x="64977" y="7777"/>
                  <a:pt x="61138" y="9483"/>
                  <a:pt x="57522" y="11561"/>
                </a:cubicBezTo>
                <a:cubicBezTo>
                  <a:pt x="57377" y="9588"/>
                  <a:pt x="57283" y="7600"/>
                  <a:pt x="57277" y="5594"/>
                </a:cubicBezTo>
                <a:cubicBezTo>
                  <a:pt x="58188" y="5550"/>
                  <a:pt x="59083" y="5455"/>
                  <a:pt x="60000" y="5455"/>
                </a:cubicBezTo>
                <a:moveTo>
                  <a:pt x="78444" y="68122"/>
                </a:moveTo>
                <a:cubicBezTo>
                  <a:pt x="83233" y="72761"/>
                  <a:pt x="88611" y="76772"/>
                  <a:pt x="94366" y="80222"/>
                </a:cubicBezTo>
                <a:cubicBezTo>
                  <a:pt x="88516" y="81255"/>
                  <a:pt x="82511" y="81816"/>
                  <a:pt x="76361" y="81816"/>
                </a:cubicBezTo>
                <a:cubicBezTo>
                  <a:pt x="73588" y="81816"/>
                  <a:pt x="70855" y="81677"/>
                  <a:pt x="68138" y="81466"/>
                </a:cubicBezTo>
                <a:cubicBezTo>
                  <a:pt x="68105" y="80938"/>
                  <a:pt x="68055" y="80416"/>
                  <a:pt x="67938" y="79916"/>
                </a:cubicBezTo>
                <a:cubicBezTo>
                  <a:pt x="71783" y="76316"/>
                  <a:pt x="75305" y="72372"/>
                  <a:pt x="78444" y="68122"/>
                </a:cubicBezTo>
                <a:moveTo>
                  <a:pt x="89933" y="14427"/>
                </a:moveTo>
                <a:cubicBezTo>
                  <a:pt x="89950" y="15072"/>
                  <a:pt x="90000" y="15711"/>
                  <a:pt x="90000" y="16361"/>
                </a:cubicBezTo>
                <a:cubicBezTo>
                  <a:pt x="90000" y="22038"/>
                  <a:pt x="89400" y="27566"/>
                  <a:pt x="88300" y="32911"/>
                </a:cubicBezTo>
                <a:cubicBezTo>
                  <a:pt x="84594" y="33694"/>
                  <a:pt x="81816" y="36977"/>
                  <a:pt x="81816" y="40911"/>
                </a:cubicBezTo>
                <a:cubicBezTo>
                  <a:pt x="81816" y="43138"/>
                  <a:pt x="82711" y="45150"/>
                  <a:pt x="84161" y="46627"/>
                </a:cubicBezTo>
                <a:cubicBezTo>
                  <a:pt x="82372" y="51105"/>
                  <a:pt x="80238" y="55405"/>
                  <a:pt x="77727" y="59450"/>
                </a:cubicBezTo>
                <a:cubicBezTo>
                  <a:pt x="67550" y="47888"/>
                  <a:pt x="60522" y="33472"/>
                  <a:pt x="58161" y="17511"/>
                </a:cubicBezTo>
                <a:cubicBezTo>
                  <a:pt x="64388" y="13683"/>
                  <a:pt x="71183" y="10744"/>
                  <a:pt x="78366" y="8694"/>
                </a:cubicBezTo>
                <a:cubicBezTo>
                  <a:pt x="82466" y="10161"/>
                  <a:pt x="86355" y="12072"/>
                  <a:pt x="89933" y="14427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Freeform: Shape 17">
            <a:extLst>
              <a:ext uri="{FF2B5EF4-FFF2-40B4-BE49-F238E27FC236}">
                <a16:creationId xmlns:a16="http://schemas.microsoft.com/office/drawing/2014/main" id="{17DF3FA5-975E-CE8F-3000-A1661FF8F057}"/>
              </a:ext>
            </a:extLst>
          </p:cNvPr>
          <p:cNvSpPr/>
          <p:nvPr/>
        </p:nvSpPr>
        <p:spPr>
          <a:xfrm>
            <a:off x="0" y="0"/>
            <a:ext cx="2416629" cy="1959429"/>
          </a:xfrm>
          <a:prstGeom prst="flowChartDelay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rgbClr val="3F3F3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DB3C9-CC28-ECDA-5B51-BE769D557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884"/>
            <a:ext cx="2277086" cy="22770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F3D918-148E-CCE5-DF58-1E4D675D67C3}"/>
              </a:ext>
            </a:extLst>
          </p:cNvPr>
          <p:cNvSpPr txBox="1"/>
          <p:nvPr/>
        </p:nvSpPr>
        <p:spPr>
          <a:xfrm>
            <a:off x="2161287" y="2228067"/>
            <a:ext cx="7909845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میزان سرمایه و تسهیلات مورد نیاز برای اجرای بخش‌های مختلف طرح خود را در یک جدول ارائه نمایید.</a:t>
            </a:r>
          </a:p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تسهيلات درخواستي شما صرف خريد و يا سرمايه‌گذاري در چه مواردي خواهد شد؟ (با ذکر جزئیات توضیح دهید)</a:t>
            </a:r>
          </a:p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fa-IR" sz="2000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52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36420" y="748749"/>
            <a:ext cx="4011396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2000" b="1" kern="0" dirty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مالکیت فکری و معنوی طرح و </a:t>
            </a:r>
            <a:r>
              <a:rPr lang="fa-IR" sz="2000" dirty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مقاله و پتنت</a:t>
            </a:r>
          </a:p>
          <a:p>
            <a:pPr algn="ctr" rtl="1">
              <a:lnSpc>
                <a:spcPct val="150000"/>
              </a:lnSpc>
              <a:defRPr/>
            </a:pPr>
            <a:endParaRPr lang="fa-IR" sz="20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33" name="Google Shape;1555;p29"/>
          <p:cNvSpPr/>
          <p:nvPr/>
        </p:nvSpPr>
        <p:spPr>
          <a:xfrm>
            <a:off x="9589062" y="208325"/>
            <a:ext cx="847914" cy="623292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noFill/>
          <a:ln w="28575">
            <a:solidFill>
              <a:srgbClr val="B9A06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prstClr val="white"/>
              </a:solidFill>
              <a:latin typeface="Arial"/>
              <a:cs typeface="B Titr" panose="00000700000000000000" pitchFamily="2" charset="-78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775962" y="1265766"/>
            <a:ext cx="5010602" cy="13447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071132" y="845063"/>
            <a:ext cx="0" cy="434150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 Diagonal Corner Rectangle 15"/>
          <p:cNvSpPr/>
          <p:nvPr/>
        </p:nvSpPr>
        <p:spPr>
          <a:xfrm>
            <a:off x="37124" y="6136105"/>
            <a:ext cx="387292" cy="63083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B9A061"/>
          </a:solidFill>
          <a:ln>
            <a:solidFill>
              <a:srgbClr val="B9A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865" y="6268958"/>
            <a:ext cx="2743200" cy="365125"/>
          </a:xfrm>
        </p:spPr>
        <p:txBody>
          <a:bodyPr/>
          <a:lstStyle/>
          <a:p>
            <a:r>
              <a:rPr lang="fa-IR" dirty="0"/>
              <a:t>16</a:t>
            </a:r>
          </a:p>
        </p:txBody>
      </p:sp>
      <p:sp>
        <p:nvSpPr>
          <p:cNvPr id="17" name="Shape 4825"/>
          <p:cNvSpPr/>
          <p:nvPr/>
        </p:nvSpPr>
        <p:spPr>
          <a:xfrm>
            <a:off x="9854835" y="303326"/>
            <a:ext cx="435598" cy="4355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83" y="78488"/>
                </a:moveTo>
                <a:cubicBezTo>
                  <a:pt x="94672" y="74611"/>
                  <a:pt x="87650" y="69572"/>
                  <a:pt x="81577" y="63555"/>
                </a:cubicBezTo>
                <a:cubicBezTo>
                  <a:pt x="84522" y="58988"/>
                  <a:pt x="87022" y="54105"/>
                  <a:pt x="89077" y="49000"/>
                </a:cubicBezTo>
                <a:cubicBezTo>
                  <a:pt x="89383" y="49033"/>
                  <a:pt x="89683" y="49088"/>
                  <a:pt x="90000" y="49088"/>
                </a:cubicBezTo>
                <a:cubicBezTo>
                  <a:pt x="94516" y="49088"/>
                  <a:pt x="98183" y="45427"/>
                  <a:pt x="98183" y="40911"/>
                </a:cubicBezTo>
                <a:cubicBezTo>
                  <a:pt x="98183" y="37705"/>
                  <a:pt x="96327" y="34966"/>
                  <a:pt x="93644" y="33622"/>
                </a:cubicBezTo>
                <a:cubicBezTo>
                  <a:pt x="94627" y="28722"/>
                  <a:pt x="95244" y="23688"/>
                  <a:pt x="95372" y="18533"/>
                </a:cubicBezTo>
                <a:cubicBezTo>
                  <a:pt x="107094" y="28533"/>
                  <a:pt x="114544" y="43383"/>
                  <a:pt x="114544" y="60000"/>
                </a:cubicBezTo>
                <a:cubicBezTo>
                  <a:pt x="114544" y="65355"/>
                  <a:pt x="113716" y="70494"/>
                  <a:pt x="112272" y="75377"/>
                </a:cubicBezTo>
                <a:cubicBezTo>
                  <a:pt x="109044" y="76572"/>
                  <a:pt x="105744" y="77616"/>
                  <a:pt x="102383" y="78488"/>
                </a:cubicBezTo>
                <a:moveTo>
                  <a:pt x="60000" y="114544"/>
                </a:moveTo>
                <a:cubicBezTo>
                  <a:pt x="46700" y="114544"/>
                  <a:pt x="34516" y="109772"/>
                  <a:pt x="25050" y="101861"/>
                </a:cubicBezTo>
                <a:cubicBezTo>
                  <a:pt x="36400" y="99633"/>
                  <a:pt x="46944" y="95194"/>
                  <a:pt x="56266" y="89061"/>
                </a:cubicBezTo>
                <a:cubicBezTo>
                  <a:pt x="57388" y="89638"/>
                  <a:pt x="58644" y="90000"/>
                  <a:pt x="60000" y="90000"/>
                </a:cubicBezTo>
                <a:cubicBezTo>
                  <a:pt x="62627" y="90000"/>
                  <a:pt x="64938" y="88738"/>
                  <a:pt x="66438" y="86816"/>
                </a:cubicBezTo>
                <a:cubicBezTo>
                  <a:pt x="69705" y="87111"/>
                  <a:pt x="73011" y="87272"/>
                  <a:pt x="76361" y="87272"/>
                </a:cubicBezTo>
                <a:cubicBezTo>
                  <a:pt x="85127" y="87272"/>
                  <a:pt x="93622" y="86155"/>
                  <a:pt x="101788" y="84200"/>
                </a:cubicBezTo>
                <a:cubicBezTo>
                  <a:pt x="103666" y="85094"/>
                  <a:pt x="105544" y="86000"/>
                  <a:pt x="107500" y="86766"/>
                </a:cubicBezTo>
                <a:cubicBezTo>
                  <a:pt x="98138" y="103338"/>
                  <a:pt x="80388" y="114544"/>
                  <a:pt x="60000" y="114544"/>
                </a:cubicBezTo>
                <a:moveTo>
                  <a:pt x="19661" y="96622"/>
                </a:moveTo>
                <a:cubicBezTo>
                  <a:pt x="19311" y="93555"/>
                  <a:pt x="19088" y="90438"/>
                  <a:pt x="19088" y="87272"/>
                </a:cubicBezTo>
                <a:cubicBezTo>
                  <a:pt x="19088" y="82016"/>
                  <a:pt x="19644" y="76900"/>
                  <a:pt x="20594" y="71922"/>
                </a:cubicBezTo>
                <a:cubicBezTo>
                  <a:pt x="30305" y="77711"/>
                  <a:pt x="40983" y="82038"/>
                  <a:pt x="52338" y="84588"/>
                </a:cubicBezTo>
                <a:cubicBezTo>
                  <a:pt x="52394" y="84738"/>
                  <a:pt x="52422" y="84900"/>
                  <a:pt x="52483" y="85044"/>
                </a:cubicBezTo>
                <a:cubicBezTo>
                  <a:pt x="42911" y="91227"/>
                  <a:pt x="32005" y="95516"/>
                  <a:pt x="20238" y="97255"/>
                </a:cubicBezTo>
                <a:cubicBezTo>
                  <a:pt x="20044" y="97050"/>
                  <a:pt x="19850" y="96833"/>
                  <a:pt x="19661" y="96622"/>
                </a:cubicBezTo>
                <a:moveTo>
                  <a:pt x="17083" y="63161"/>
                </a:moveTo>
                <a:cubicBezTo>
                  <a:pt x="13116" y="60383"/>
                  <a:pt x="9350" y="57338"/>
                  <a:pt x="5811" y="54050"/>
                </a:cubicBezTo>
                <a:cubicBezTo>
                  <a:pt x="8488" y="29438"/>
                  <a:pt x="27527" y="9788"/>
                  <a:pt x="51838" y="6133"/>
                </a:cubicBezTo>
                <a:cubicBezTo>
                  <a:pt x="51861" y="9050"/>
                  <a:pt x="52016" y="11933"/>
                  <a:pt x="52316" y="14777"/>
                </a:cubicBezTo>
                <a:cubicBezTo>
                  <a:pt x="47622" y="17927"/>
                  <a:pt x="43261" y="21550"/>
                  <a:pt x="39272" y="25533"/>
                </a:cubicBezTo>
                <a:cubicBezTo>
                  <a:pt x="38127" y="24922"/>
                  <a:pt x="36844" y="24544"/>
                  <a:pt x="35455" y="24544"/>
                </a:cubicBezTo>
                <a:cubicBezTo>
                  <a:pt x="30938" y="24544"/>
                  <a:pt x="27272" y="28211"/>
                  <a:pt x="27272" y="32727"/>
                </a:cubicBezTo>
                <a:cubicBezTo>
                  <a:pt x="27272" y="34644"/>
                  <a:pt x="27961" y="36383"/>
                  <a:pt x="29061" y="37777"/>
                </a:cubicBezTo>
                <a:cubicBezTo>
                  <a:pt x="23772" y="45438"/>
                  <a:pt x="19722" y="53994"/>
                  <a:pt x="17083" y="63161"/>
                </a:cubicBezTo>
                <a:moveTo>
                  <a:pt x="13700" y="88738"/>
                </a:moveTo>
                <a:cubicBezTo>
                  <a:pt x="8683" y="80672"/>
                  <a:pt x="5694" y="71227"/>
                  <a:pt x="5494" y="61083"/>
                </a:cubicBezTo>
                <a:cubicBezTo>
                  <a:pt x="8722" y="63844"/>
                  <a:pt x="12111" y="66416"/>
                  <a:pt x="15650" y="68794"/>
                </a:cubicBezTo>
                <a:cubicBezTo>
                  <a:pt x="14361" y="74755"/>
                  <a:pt x="13638" y="80927"/>
                  <a:pt x="13638" y="87272"/>
                </a:cubicBezTo>
                <a:cubicBezTo>
                  <a:pt x="13638" y="87766"/>
                  <a:pt x="13688" y="88250"/>
                  <a:pt x="13700" y="88738"/>
                </a:cubicBezTo>
                <a:moveTo>
                  <a:pt x="74600" y="64111"/>
                </a:moveTo>
                <a:cubicBezTo>
                  <a:pt x="71705" y="68133"/>
                  <a:pt x="68416" y="71838"/>
                  <a:pt x="64855" y="75266"/>
                </a:cubicBezTo>
                <a:cubicBezTo>
                  <a:pt x="63494" y="74255"/>
                  <a:pt x="61827" y="73638"/>
                  <a:pt x="60000" y="73638"/>
                </a:cubicBezTo>
                <a:cubicBezTo>
                  <a:pt x="56477" y="73638"/>
                  <a:pt x="53505" y="75872"/>
                  <a:pt x="52350" y="78988"/>
                </a:cubicBezTo>
                <a:cubicBezTo>
                  <a:pt x="41416" y="76394"/>
                  <a:pt x="31150" y="72072"/>
                  <a:pt x="21866" y="66316"/>
                </a:cubicBezTo>
                <a:cubicBezTo>
                  <a:pt x="24327" y="57033"/>
                  <a:pt x="28333" y="48377"/>
                  <a:pt x="33666" y="40700"/>
                </a:cubicBezTo>
                <a:cubicBezTo>
                  <a:pt x="34244" y="40827"/>
                  <a:pt x="34838" y="40911"/>
                  <a:pt x="35455" y="40911"/>
                </a:cubicBezTo>
                <a:cubicBezTo>
                  <a:pt x="39972" y="40911"/>
                  <a:pt x="43638" y="37244"/>
                  <a:pt x="43638" y="32727"/>
                </a:cubicBezTo>
                <a:cubicBezTo>
                  <a:pt x="43638" y="31600"/>
                  <a:pt x="43405" y="30516"/>
                  <a:pt x="42994" y="29538"/>
                </a:cubicBezTo>
                <a:cubicBezTo>
                  <a:pt x="46150" y="26372"/>
                  <a:pt x="49555" y="23450"/>
                  <a:pt x="53194" y="20827"/>
                </a:cubicBezTo>
                <a:cubicBezTo>
                  <a:pt x="56133" y="37350"/>
                  <a:pt x="63772" y="52205"/>
                  <a:pt x="74600" y="64111"/>
                </a:cubicBezTo>
                <a:moveTo>
                  <a:pt x="60000" y="5455"/>
                </a:moveTo>
                <a:cubicBezTo>
                  <a:pt x="63038" y="5455"/>
                  <a:pt x="66005" y="5766"/>
                  <a:pt x="68905" y="6250"/>
                </a:cubicBezTo>
                <a:cubicBezTo>
                  <a:pt x="64977" y="7777"/>
                  <a:pt x="61138" y="9483"/>
                  <a:pt x="57522" y="11561"/>
                </a:cubicBezTo>
                <a:cubicBezTo>
                  <a:pt x="57377" y="9588"/>
                  <a:pt x="57283" y="7600"/>
                  <a:pt x="57277" y="5594"/>
                </a:cubicBezTo>
                <a:cubicBezTo>
                  <a:pt x="58188" y="5550"/>
                  <a:pt x="59083" y="5455"/>
                  <a:pt x="60000" y="5455"/>
                </a:cubicBezTo>
                <a:moveTo>
                  <a:pt x="78444" y="68122"/>
                </a:moveTo>
                <a:cubicBezTo>
                  <a:pt x="83233" y="72761"/>
                  <a:pt x="88611" y="76772"/>
                  <a:pt x="94366" y="80222"/>
                </a:cubicBezTo>
                <a:cubicBezTo>
                  <a:pt x="88516" y="81255"/>
                  <a:pt x="82511" y="81816"/>
                  <a:pt x="76361" y="81816"/>
                </a:cubicBezTo>
                <a:cubicBezTo>
                  <a:pt x="73588" y="81816"/>
                  <a:pt x="70855" y="81677"/>
                  <a:pt x="68138" y="81466"/>
                </a:cubicBezTo>
                <a:cubicBezTo>
                  <a:pt x="68105" y="80938"/>
                  <a:pt x="68055" y="80416"/>
                  <a:pt x="67938" y="79916"/>
                </a:cubicBezTo>
                <a:cubicBezTo>
                  <a:pt x="71783" y="76316"/>
                  <a:pt x="75305" y="72372"/>
                  <a:pt x="78444" y="68122"/>
                </a:cubicBezTo>
                <a:moveTo>
                  <a:pt x="89933" y="14427"/>
                </a:moveTo>
                <a:cubicBezTo>
                  <a:pt x="89950" y="15072"/>
                  <a:pt x="90000" y="15711"/>
                  <a:pt x="90000" y="16361"/>
                </a:cubicBezTo>
                <a:cubicBezTo>
                  <a:pt x="90000" y="22038"/>
                  <a:pt x="89400" y="27566"/>
                  <a:pt x="88300" y="32911"/>
                </a:cubicBezTo>
                <a:cubicBezTo>
                  <a:pt x="84594" y="33694"/>
                  <a:pt x="81816" y="36977"/>
                  <a:pt x="81816" y="40911"/>
                </a:cubicBezTo>
                <a:cubicBezTo>
                  <a:pt x="81816" y="43138"/>
                  <a:pt x="82711" y="45150"/>
                  <a:pt x="84161" y="46627"/>
                </a:cubicBezTo>
                <a:cubicBezTo>
                  <a:pt x="82372" y="51105"/>
                  <a:pt x="80238" y="55405"/>
                  <a:pt x="77727" y="59450"/>
                </a:cubicBezTo>
                <a:cubicBezTo>
                  <a:pt x="67550" y="47888"/>
                  <a:pt x="60522" y="33472"/>
                  <a:pt x="58161" y="17511"/>
                </a:cubicBezTo>
                <a:cubicBezTo>
                  <a:pt x="64388" y="13683"/>
                  <a:pt x="71183" y="10744"/>
                  <a:pt x="78366" y="8694"/>
                </a:cubicBezTo>
                <a:cubicBezTo>
                  <a:pt x="82466" y="10161"/>
                  <a:pt x="86355" y="12072"/>
                  <a:pt x="89933" y="14427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Freeform: Shape 17">
            <a:extLst>
              <a:ext uri="{FF2B5EF4-FFF2-40B4-BE49-F238E27FC236}">
                <a16:creationId xmlns:a16="http://schemas.microsoft.com/office/drawing/2014/main" id="{17DF3FA5-975E-CE8F-3000-A1661FF8F057}"/>
              </a:ext>
            </a:extLst>
          </p:cNvPr>
          <p:cNvSpPr/>
          <p:nvPr/>
        </p:nvSpPr>
        <p:spPr>
          <a:xfrm>
            <a:off x="0" y="0"/>
            <a:ext cx="2416629" cy="1959429"/>
          </a:xfrm>
          <a:prstGeom prst="flowChartDelay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rgbClr val="3F3F3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DB3C9-CC28-ECDA-5B51-BE769D557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884"/>
            <a:ext cx="2277086" cy="22770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F3D918-148E-CCE5-DF58-1E4D675D67C3}"/>
              </a:ext>
            </a:extLst>
          </p:cNvPr>
          <p:cNvSpPr txBox="1"/>
          <p:nvPr/>
        </p:nvSpPr>
        <p:spPr>
          <a:xfrm>
            <a:off x="2161287" y="2228067"/>
            <a:ext cx="7909845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مالکیت مادی و معنوی طرح به چه کسی تعلق دارد (حقیقی-حقوقی)؟</a:t>
            </a:r>
          </a:p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آیا طرح شما مقاله (</a:t>
            </a:r>
            <a:r>
              <a:rPr lang="en-US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ISI </a:t>
            </a: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_علمی و پژوهشی) و یا پتنت شده است؟</a:t>
            </a:r>
          </a:p>
        </p:txBody>
      </p:sp>
    </p:spTree>
    <p:extLst>
      <p:ext uri="{BB962C8B-B14F-4D97-AF65-F5344CB8AC3E}">
        <p14:creationId xmlns:p14="http://schemas.microsoft.com/office/powerpoint/2010/main" val="421778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696004" y="2839235"/>
            <a:ext cx="4799992" cy="707886"/>
          </a:xfrm>
          <a:prstGeom prst="rect">
            <a:avLst/>
          </a:prstGeom>
          <a:solidFill>
            <a:srgbClr val="A78D4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4000" b="1" dirty="0">
                <a:cs typeface="B Titr" panose="00000700000000000000" pitchFamily="2" charset="-78"/>
              </a:rPr>
              <a:t>با تشکر از توجه شما </a:t>
            </a:r>
            <a:endParaRPr lang="en-US" sz="4000" b="1" dirty="0">
              <a:cs typeface="B Titr" panose="000007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1500" y="5747434"/>
            <a:ext cx="3324534" cy="455725"/>
            <a:chOff x="-5663535" y="5198539"/>
            <a:chExt cx="4034414" cy="647219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-3066144" y="5386800"/>
              <a:ext cx="1437023" cy="45895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r" defTabSz="685800">
                <a:buClrTx/>
              </a:pPr>
              <a:r>
                <a:rPr lang="fa-IR" sz="1500" cap="all" spc="-113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/>
                  <a:ea typeface="+mn-ea"/>
                  <a:cs typeface="B Traffic" pitchFamily="2" charset="-78"/>
                </a:rPr>
                <a:t>021910965120</a:t>
              </a:r>
              <a:endParaRPr lang="en-US" sz="1500" kern="1200" cap="all" spc="-113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n-ea"/>
                <a:cs typeface="B Traffic" pitchFamily="2" charset="-7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5663535" y="5198539"/>
              <a:ext cx="2160203" cy="45895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685800">
                <a:buClrTx/>
              </a:pPr>
              <a:r>
                <a:rPr lang="en-US" sz="1350" b="1" cap="all" spc="-113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www.Nanoten.ir</a:t>
              </a:r>
              <a:r>
                <a:rPr lang="en-US" sz="1500" b="1" cap="all" spc="-113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86EECF0-EA67-62D7-9585-9B3AE7CD5091}"/>
              </a:ext>
            </a:extLst>
          </p:cNvPr>
          <p:cNvSpPr/>
          <p:nvPr/>
        </p:nvSpPr>
        <p:spPr>
          <a:xfrm>
            <a:off x="571500" y="6070596"/>
            <a:ext cx="1735090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1350" b="1" cap="all" spc="-113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www.innoten.ir</a:t>
            </a:r>
            <a:r>
              <a:rPr lang="en-US" sz="1500" b="1" cap="all" spc="-113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3" name="Picture 10" descr="Image result for â«Ø¢ÛÚ©Ù ØªÙÙÙâ¬â">
            <a:extLst>
              <a:ext uri="{FF2B5EF4-FFF2-40B4-BE49-F238E27FC236}">
                <a16:creationId xmlns:a16="http://schemas.microsoft.com/office/drawing/2014/main" id="{BCC55937-34E6-1148-0E61-4AA673EA0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98" y="5874093"/>
            <a:ext cx="329066" cy="3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62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8A95B4-7C97-59CF-C46F-1EDC842D6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4" y="571547"/>
            <a:ext cx="6991351" cy="52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8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F6C23A-89EE-41B3-A1AE-5E27EAC15F10}"/>
              </a:ext>
            </a:extLst>
          </p:cNvPr>
          <p:cNvSpPr txBox="1"/>
          <p:nvPr/>
        </p:nvSpPr>
        <p:spPr>
          <a:xfrm>
            <a:off x="2015556" y="1437373"/>
            <a:ext cx="5427853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6000" dirty="0">
                <a:solidFill>
                  <a:srgbClr val="3F3F3F"/>
                </a:solidFill>
                <a:cs typeface="B Titr" panose="00000700000000000000" pitchFamily="2" charset="-78"/>
              </a:rPr>
              <a:t>عنوان طرح</a:t>
            </a:r>
            <a:endParaRPr lang="en-US" sz="6000" dirty="0">
              <a:solidFill>
                <a:srgbClr val="3F3F3F"/>
              </a:solidFill>
              <a:cs typeface="B Titr" panose="000007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56FAE0-D015-4BF4-A6FA-D8FE5141C6DB}"/>
              </a:ext>
            </a:extLst>
          </p:cNvPr>
          <p:cNvSpPr/>
          <p:nvPr/>
        </p:nvSpPr>
        <p:spPr>
          <a:xfrm>
            <a:off x="404803" y="6229479"/>
            <a:ext cx="1595535" cy="353057"/>
          </a:xfrm>
          <a:prstGeom prst="roundRect">
            <a:avLst>
              <a:gd name="adj" fmla="val 50000"/>
            </a:avLst>
          </a:prstGeom>
          <a:solidFill>
            <a:srgbClr val="BAB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7EDEFE-A9BF-47AB-B0FF-C72C6774FFC9}"/>
              </a:ext>
            </a:extLst>
          </p:cNvPr>
          <p:cNvSpPr txBox="1"/>
          <p:nvPr/>
        </p:nvSpPr>
        <p:spPr>
          <a:xfrm>
            <a:off x="547541" y="6267508"/>
            <a:ext cx="1310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>
                <a:solidFill>
                  <a:srgbClr val="FFFFFF"/>
                </a:solidFill>
                <a:latin typeface="Montserrat"/>
                <a:ea typeface="Roboto" panose="02000000000000000000" pitchFamily="2" charset="0"/>
                <a:cs typeface="B Titr" panose="00000700000000000000" pitchFamily="2" charset="-78"/>
              </a:rPr>
              <a:t>تاریخ</a:t>
            </a:r>
            <a:endParaRPr lang="en-US" sz="1200" b="1" dirty="0">
              <a:solidFill>
                <a:srgbClr val="FFFFFF"/>
              </a:solidFill>
              <a:latin typeface="Montserrat"/>
              <a:ea typeface="Roboto" panose="02000000000000000000" pitchFamily="2" charset="0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4997" y="2883211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dirty="0">
                <a:solidFill>
                  <a:srgbClr val="3F3F3F"/>
                </a:solidFill>
                <a:cs typeface="B Titr" panose="00000700000000000000" pitchFamily="2" charset="-78"/>
              </a:rPr>
              <a:t>نام شرکت</a:t>
            </a:r>
            <a:endParaRPr lang="en-US" sz="3200" dirty="0">
              <a:solidFill>
                <a:srgbClr val="3F3F3F"/>
              </a:solidFill>
              <a:cs typeface="B Titr" panose="00000700000000000000" pitchFamily="2" charset="-78"/>
            </a:endParaRPr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6E87992B-A03C-46AC-A365-9DE2B3913B60}"/>
              </a:ext>
            </a:extLst>
          </p:cNvPr>
          <p:cNvSpPr/>
          <p:nvPr/>
        </p:nvSpPr>
        <p:spPr>
          <a:xfrm rot="5400000">
            <a:off x="6485087" y="1945746"/>
            <a:ext cx="1360713" cy="1431626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rgbClr val="3F3F3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3044" y="2513879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لوگو شرکت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>
                <a:solidFill>
                  <a:srgbClr val="3F3F3F">
                    <a:tint val="75000"/>
                  </a:srgbClr>
                </a:solidFill>
              </a:rPr>
              <a:pPr/>
              <a:t>3</a:t>
            </a:fld>
            <a:endParaRPr lang="en-ID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reeform: Shape 17">
            <a:extLst>
              <a:ext uri="{FF2B5EF4-FFF2-40B4-BE49-F238E27FC236}">
                <a16:creationId xmlns:a16="http://schemas.microsoft.com/office/drawing/2014/main" id="{6E87992B-A03C-46AC-A365-9DE2B3913B60}"/>
              </a:ext>
            </a:extLst>
          </p:cNvPr>
          <p:cNvSpPr/>
          <p:nvPr/>
        </p:nvSpPr>
        <p:spPr>
          <a:xfrm>
            <a:off x="0" y="0"/>
            <a:ext cx="2416629" cy="1959429"/>
          </a:xfrm>
          <a:prstGeom prst="flowChartDelay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rgbClr val="3F3F3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FE7A6F-0641-4BCB-A481-44F79C838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884"/>
            <a:ext cx="2277086" cy="2277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E7C374-F378-F0AF-284C-DF427BAFF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671" y="0"/>
            <a:ext cx="4057328" cy="379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655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/>
      <p:bldP spid="15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Top 5 reasons for outsourcing your R&amp;amp;D | Labs Explor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6" y="2017130"/>
            <a:ext cx="7326871" cy="400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ound Diagonal Corner Rectangle 36"/>
          <p:cNvSpPr/>
          <p:nvPr/>
        </p:nvSpPr>
        <p:spPr>
          <a:xfrm>
            <a:off x="37124" y="6136105"/>
            <a:ext cx="387292" cy="63083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B9A061"/>
          </a:solidFill>
          <a:ln>
            <a:solidFill>
              <a:srgbClr val="B9A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12116" y="6338765"/>
            <a:ext cx="441800" cy="365125"/>
          </a:xfrm>
        </p:spPr>
        <p:txBody>
          <a:bodyPr/>
          <a:lstStyle/>
          <a:p>
            <a:r>
              <a:rPr lang="fa-IR" dirty="0"/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91504" y="875147"/>
            <a:ext cx="170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cs typeface="B Titr" panose="00000700000000000000" pitchFamily="2" charset="-78"/>
              </a:rPr>
              <a:t>معرفی همکاران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43" name="Google Shape;1555;p29"/>
          <p:cNvSpPr/>
          <p:nvPr/>
        </p:nvSpPr>
        <p:spPr>
          <a:xfrm>
            <a:off x="9405507" y="200910"/>
            <a:ext cx="847914" cy="623292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noFill/>
          <a:ln w="28575">
            <a:solidFill>
              <a:srgbClr val="B9A06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B Titr" panose="00000700000000000000" pitchFamily="2" charset="-78"/>
              <a:sym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7516885" y="1258351"/>
            <a:ext cx="3086123" cy="0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887577" y="837648"/>
            <a:ext cx="0" cy="434150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167"/>
          <p:cNvSpPr>
            <a:spLocks noChangeArrowheads="1"/>
          </p:cNvSpPr>
          <p:nvPr/>
        </p:nvSpPr>
        <p:spPr bwMode="auto">
          <a:xfrm>
            <a:off x="9705896" y="304050"/>
            <a:ext cx="381580" cy="410539"/>
          </a:xfrm>
          <a:custGeom>
            <a:avLst/>
            <a:gdLst>
              <a:gd name="T0" fmla="*/ 169628 w 590"/>
              <a:gd name="T1" fmla="*/ 201559 h 634"/>
              <a:gd name="T2" fmla="*/ 169628 w 590"/>
              <a:gd name="T3" fmla="*/ 159372 h 634"/>
              <a:gd name="T4" fmla="*/ 143337 w 590"/>
              <a:gd name="T5" fmla="*/ 185694 h 634"/>
              <a:gd name="T6" fmla="*/ 159184 w 590"/>
              <a:gd name="T7" fmla="*/ 169829 h 634"/>
              <a:gd name="T8" fmla="*/ 159184 w 590"/>
              <a:gd name="T9" fmla="*/ 185694 h 634"/>
              <a:gd name="T10" fmla="*/ 159184 w 590"/>
              <a:gd name="T11" fmla="*/ 143147 h 634"/>
              <a:gd name="T12" fmla="*/ 185834 w 590"/>
              <a:gd name="T13" fmla="*/ 116825 h 634"/>
              <a:gd name="T14" fmla="*/ 143337 w 590"/>
              <a:gd name="T15" fmla="*/ 116825 h 634"/>
              <a:gd name="T16" fmla="*/ 159184 w 590"/>
              <a:gd name="T17" fmla="*/ 116825 h 634"/>
              <a:gd name="T18" fmla="*/ 169628 w 590"/>
              <a:gd name="T19" fmla="*/ 127282 h 634"/>
              <a:gd name="T20" fmla="*/ 185834 w 590"/>
              <a:gd name="T21" fmla="*/ 15865 h 634"/>
              <a:gd name="T22" fmla="*/ 159184 w 590"/>
              <a:gd name="T23" fmla="*/ 10457 h 634"/>
              <a:gd name="T24" fmla="*/ 143337 w 590"/>
              <a:gd name="T25" fmla="*/ 15865 h 634"/>
              <a:gd name="T26" fmla="*/ 63746 w 590"/>
              <a:gd name="T27" fmla="*/ 0 h 634"/>
              <a:gd name="T28" fmla="*/ 32053 w 590"/>
              <a:gd name="T29" fmla="*/ 15865 h 634"/>
              <a:gd name="T30" fmla="*/ 32053 w 590"/>
              <a:gd name="T31" fmla="*/ 228241 h 634"/>
              <a:gd name="T32" fmla="*/ 212125 w 590"/>
              <a:gd name="T33" fmla="*/ 42547 h 634"/>
              <a:gd name="T34" fmla="*/ 201681 w 590"/>
              <a:gd name="T35" fmla="*/ 201559 h 634"/>
              <a:gd name="T36" fmla="*/ 15846 w 590"/>
              <a:gd name="T37" fmla="*/ 201559 h 634"/>
              <a:gd name="T38" fmla="*/ 201681 w 590"/>
              <a:gd name="T39" fmla="*/ 201559 h 634"/>
              <a:gd name="T40" fmla="*/ 15846 w 590"/>
              <a:gd name="T41" fmla="*/ 58412 h 634"/>
              <a:gd name="T42" fmla="*/ 58343 w 590"/>
              <a:gd name="T43" fmla="*/ 31730 h 634"/>
              <a:gd name="T44" fmla="*/ 74550 w 590"/>
              <a:gd name="T45" fmla="*/ 37139 h 634"/>
              <a:gd name="T46" fmla="*/ 143337 w 590"/>
              <a:gd name="T47" fmla="*/ 37139 h 634"/>
              <a:gd name="T48" fmla="*/ 159184 w 590"/>
              <a:gd name="T49" fmla="*/ 31730 h 634"/>
              <a:gd name="T50" fmla="*/ 201681 w 590"/>
              <a:gd name="T51" fmla="*/ 58412 h 634"/>
              <a:gd name="T52" fmla="*/ 58343 w 590"/>
              <a:gd name="T53" fmla="*/ 143147 h 634"/>
              <a:gd name="T54" fmla="*/ 58343 w 590"/>
              <a:gd name="T55" fmla="*/ 100960 h 634"/>
              <a:gd name="T56" fmla="*/ 32053 w 590"/>
              <a:gd name="T57" fmla="*/ 127282 h 634"/>
              <a:gd name="T58" fmla="*/ 42497 w 590"/>
              <a:gd name="T59" fmla="*/ 116825 h 634"/>
              <a:gd name="T60" fmla="*/ 42497 w 590"/>
              <a:gd name="T61" fmla="*/ 127282 h 634"/>
              <a:gd name="T62" fmla="*/ 100840 w 590"/>
              <a:gd name="T63" fmla="*/ 143147 h 634"/>
              <a:gd name="T64" fmla="*/ 127491 w 590"/>
              <a:gd name="T65" fmla="*/ 116825 h 634"/>
              <a:gd name="T66" fmla="*/ 84994 w 590"/>
              <a:gd name="T67" fmla="*/ 116825 h 634"/>
              <a:gd name="T68" fmla="*/ 100840 w 590"/>
              <a:gd name="T69" fmla="*/ 116825 h 634"/>
              <a:gd name="T70" fmla="*/ 116687 w 590"/>
              <a:gd name="T71" fmla="*/ 127282 h 634"/>
              <a:gd name="T72" fmla="*/ 42497 w 590"/>
              <a:gd name="T73" fmla="*/ 201559 h 634"/>
              <a:gd name="T74" fmla="*/ 74550 w 590"/>
              <a:gd name="T75" fmla="*/ 185694 h 634"/>
              <a:gd name="T76" fmla="*/ 42497 w 590"/>
              <a:gd name="T77" fmla="*/ 159372 h 634"/>
              <a:gd name="T78" fmla="*/ 42497 w 590"/>
              <a:gd name="T79" fmla="*/ 201559 h 634"/>
              <a:gd name="T80" fmla="*/ 58343 w 590"/>
              <a:gd name="T81" fmla="*/ 169829 h 634"/>
              <a:gd name="T82" fmla="*/ 42497 w 590"/>
              <a:gd name="T83" fmla="*/ 169829 h 634"/>
              <a:gd name="T84" fmla="*/ 116687 w 590"/>
              <a:gd name="T85" fmla="*/ 201559 h 634"/>
              <a:gd name="T86" fmla="*/ 116687 w 590"/>
              <a:gd name="T87" fmla="*/ 159372 h 634"/>
              <a:gd name="T88" fmla="*/ 84994 w 590"/>
              <a:gd name="T89" fmla="*/ 185694 h 634"/>
              <a:gd name="T90" fmla="*/ 100840 w 590"/>
              <a:gd name="T91" fmla="*/ 169829 h 634"/>
              <a:gd name="T92" fmla="*/ 100840 w 590"/>
              <a:gd name="T93" fmla="*/ 185694 h 63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90" h="634">
                <a:moveTo>
                  <a:pt x="442" y="559"/>
                </a:moveTo>
                <a:lnTo>
                  <a:pt x="442" y="559"/>
                </a:lnTo>
                <a:cubicBezTo>
                  <a:pt x="471" y="559"/>
                  <a:pt x="471" y="559"/>
                  <a:pt x="471" y="559"/>
                </a:cubicBezTo>
                <a:cubicBezTo>
                  <a:pt x="501" y="559"/>
                  <a:pt x="516" y="530"/>
                  <a:pt x="516" y="515"/>
                </a:cubicBezTo>
                <a:cubicBezTo>
                  <a:pt x="516" y="471"/>
                  <a:pt x="516" y="471"/>
                  <a:pt x="516" y="471"/>
                </a:cubicBezTo>
                <a:cubicBezTo>
                  <a:pt x="516" y="456"/>
                  <a:pt x="501" y="442"/>
                  <a:pt x="471" y="442"/>
                </a:cubicBezTo>
                <a:cubicBezTo>
                  <a:pt x="442" y="442"/>
                  <a:pt x="442" y="442"/>
                  <a:pt x="442" y="442"/>
                </a:cubicBezTo>
                <a:cubicBezTo>
                  <a:pt x="412" y="442"/>
                  <a:pt x="398" y="456"/>
                  <a:pt x="398" y="471"/>
                </a:cubicBezTo>
                <a:cubicBezTo>
                  <a:pt x="398" y="515"/>
                  <a:pt x="398" y="515"/>
                  <a:pt x="398" y="515"/>
                </a:cubicBezTo>
                <a:cubicBezTo>
                  <a:pt x="398" y="530"/>
                  <a:pt x="412" y="559"/>
                  <a:pt x="442" y="559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71" y="471"/>
                  <a:pt x="471" y="471"/>
                  <a:pt x="471" y="471"/>
                </a:cubicBezTo>
                <a:cubicBezTo>
                  <a:pt x="471" y="515"/>
                  <a:pt x="471" y="515"/>
                  <a:pt x="471" y="515"/>
                </a:cubicBezTo>
                <a:cubicBezTo>
                  <a:pt x="442" y="515"/>
                  <a:pt x="442" y="515"/>
                  <a:pt x="442" y="515"/>
                </a:cubicBezTo>
                <a:lnTo>
                  <a:pt x="442" y="471"/>
                </a:lnTo>
                <a:close/>
                <a:moveTo>
                  <a:pt x="442" y="397"/>
                </a:moveTo>
                <a:lnTo>
                  <a:pt x="442" y="397"/>
                </a:lnTo>
                <a:cubicBezTo>
                  <a:pt x="471" y="397"/>
                  <a:pt x="471" y="397"/>
                  <a:pt x="471" y="397"/>
                </a:cubicBezTo>
                <a:cubicBezTo>
                  <a:pt x="501" y="397"/>
                  <a:pt x="516" y="383"/>
                  <a:pt x="516" y="353"/>
                </a:cubicBezTo>
                <a:cubicBezTo>
                  <a:pt x="516" y="324"/>
                  <a:pt x="516" y="324"/>
                  <a:pt x="516" y="324"/>
                </a:cubicBezTo>
                <a:cubicBezTo>
                  <a:pt x="516" y="294"/>
                  <a:pt x="501" y="280"/>
                  <a:pt x="471" y="280"/>
                </a:cubicBezTo>
                <a:cubicBezTo>
                  <a:pt x="442" y="280"/>
                  <a:pt x="442" y="280"/>
                  <a:pt x="442" y="280"/>
                </a:cubicBezTo>
                <a:cubicBezTo>
                  <a:pt x="412" y="280"/>
                  <a:pt x="398" y="294"/>
                  <a:pt x="398" y="324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398" y="383"/>
                  <a:pt x="412" y="397"/>
                  <a:pt x="442" y="397"/>
                </a:cubicBezTo>
                <a:close/>
                <a:moveTo>
                  <a:pt x="442" y="324"/>
                </a:moveTo>
                <a:lnTo>
                  <a:pt x="442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71" y="353"/>
                  <a:pt x="471" y="353"/>
                  <a:pt x="471" y="353"/>
                </a:cubicBezTo>
                <a:cubicBezTo>
                  <a:pt x="442" y="353"/>
                  <a:pt x="442" y="353"/>
                  <a:pt x="442" y="353"/>
                </a:cubicBezTo>
                <a:lnTo>
                  <a:pt x="442" y="324"/>
                </a:lnTo>
                <a:close/>
                <a:moveTo>
                  <a:pt x="516" y="44"/>
                </a:moveTo>
                <a:lnTo>
                  <a:pt x="516" y="44"/>
                </a:lnTo>
                <a:cubicBezTo>
                  <a:pt x="442" y="44"/>
                  <a:pt x="442" y="44"/>
                  <a:pt x="442" y="44"/>
                </a:cubicBezTo>
                <a:cubicBezTo>
                  <a:pt x="442" y="29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412" y="0"/>
                  <a:pt x="398" y="15"/>
                  <a:pt x="398" y="29"/>
                </a:cubicBezTo>
                <a:cubicBezTo>
                  <a:pt x="398" y="44"/>
                  <a:pt x="398" y="44"/>
                  <a:pt x="398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07" y="29"/>
                  <a:pt x="207" y="29"/>
                  <a:pt x="207" y="29"/>
                </a:cubicBezTo>
                <a:cubicBezTo>
                  <a:pt x="207" y="15"/>
                  <a:pt x="192" y="0"/>
                  <a:pt x="177" y="0"/>
                </a:cubicBezTo>
                <a:cubicBezTo>
                  <a:pt x="177" y="0"/>
                  <a:pt x="162" y="15"/>
                  <a:pt x="162" y="29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44" y="44"/>
                  <a:pt x="0" y="74"/>
                  <a:pt x="0" y="11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44" y="633"/>
                  <a:pt x="89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560" y="633"/>
                  <a:pt x="589" y="604"/>
                  <a:pt x="589" y="559"/>
                </a:cubicBezTo>
                <a:cubicBezTo>
                  <a:pt x="589" y="118"/>
                  <a:pt x="589" y="118"/>
                  <a:pt x="589" y="118"/>
                </a:cubicBezTo>
                <a:cubicBezTo>
                  <a:pt x="589" y="74"/>
                  <a:pt x="560" y="44"/>
                  <a:pt x="516" y="44"/>
                </a:cubicBezTo>
                <a:close/>
                <a:moveTo>
                  <a:pt x="560" y="559"/>
                </a:moveTo>
                <a:lnTo>
                  <a:pt x="560" y="559"/>
                </a:lnTo>
                <a:cubicBezTo>
                  <a:pt x="560" y="574"/>
                  <a:pt x="530" y="589"/>
                  <a:pt x="51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59"/>
                </a:cubicBezTo>
                <a:cubicBezTo>
                  <a:pt x="44" y="206"/>
                  <a:pt x="44" y="206"/>
                  <a:pt x="44" y="206"/>
                </a:cubicBezTo>
                <a:cubicBezTo>
                  <a:pt x="560" y="206"/>
                  <a:pt x="560" y="206"/>
                  <a:pt x="560" y="206"/>
                </a:cubicBezTo>
                <a:lnTo>
                  <a:pt x="560" y="559"/>
                </a:lnTo>
                <a:close/>
                <a:moveTo>
                  <a:pt x="560" y="162"/>
                </a:moveTo>
                <a:lnTo>
                  <a:pt x="560" y="162"/>
                </a:lnTo>
                <a:cubicBezTo>
                  <a:pt x="44" y="162"/>
                  <a:pt x="44" y="162"/>
                  <a:pt x="44" y="162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03"/>
                  <a:pt x="59" y="88"/>
                  <a:pt x="89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2" y="118"/>
                  <a:pt x="177" y="118"/>
                  <a:pt x="177" y="118"/>
                </a:cubicBezTo>
                <a:cubicBezTo>
                  <a:pt x="192" y="118"/>
                  <a:pt x="207" y="118"/>
                  <a:pt x="207" y="103"/>
                </a:cubicBezTo>
                <a:cubicBezTo>
                  <a:pt x="207" y="88"/>
                  <a:pt x="207" y="88"/>
                  <a:pt x="207" y="88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398" y="103"/>
                  <a:pt x="398" y="103"/>
                  <a:pt x="398" y="103"/>
                </a:cubicBezTo>
                <a:cubicBezTo>
                  <a:pt x="398" y="118"/>
                  <a:pt x="412" y="118"/>
                  <a:pt x="412" y="118"/>
                </a:cubicBezTo>
                <a:cubicBezTo>
                  <a:pt x="427" y="118"/>
                  <a:pt x="442" y="118"/>
                  <a:pt x="442" y="103"/>
                </a:cubicBezTo>
                <a:cubicBezTo>
                  <a:pt x="442" y="88"/>
                  <a:pt x="442" y="88"/>
                  <a:pt x="442" y="88"/>
                </a:cubicBezTo>
                <a:cubicBezTo>
                  <a:pt x="516" y="88"/>
                  <a:pt x="516" y="88"/>
                  <a:pt x="516" y="88"/>
                </a:cubicBezTo>
                <a:cubicBezTo>
                  <a:pt x="530" y="88"/>
                  <a:pt x="560" y="103"/>
                  <a:pt x="560" y="118"/>
                </a:cubicBezTo>
                <a:lnTo>
                  <a:pt x="560" y="162"/>
                </a:lnTo>
                <a:close/>
                <a:moveTo>
                  <a:pt x="118" y="397"/>
                </a:moveTo>
                <a:lnTo>
                  <a:pt x="118" y="397"/>
                </a:lnTo>
                <a:cubicBezTo>
                  <a:pt x="162" y="397"/>
                  <a:pt x="162" y="397"/>
                  <a:pt x="162" y="397"/>
                </a:cubicBezTo>
                <a:cubicBezTo>
                  <a:pt x="177" y="397"/>
                  <a:pt x="207" y="383"/>
                  <a:pt x="207" y="353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207" y="294"/>
                  <a:pt x="177" y="280"/>
                  <a:pt x="162" y="280"/>
                </a:cubicBezTo>
                <a:cubicBezTo>
                  <a:pt x="118" y="280"/>
                  <a:pt x="118" y="280"/>
                  <a:pt x="118" y="280"/>
                </a:cubicBezTo>
                <a:cubicBezTo>
                  <a:pt x="103" y="280"/>
                  <a:pt x="89" y="294"/>
                  <a:pt x="89" y="324"/>
                </a:cubicBezTo>
                <a:cubicBezTo>
                  <a:pt x="89" y="353"/>
                  <a:pt x="89" y="353"/>
                  <a:pt x="89" y="353"/>
                </a:cubicBezTo>
                <a:cubicBezTo>
                  <a:pt x="89" y="383"/>
                  <a:pt x="103" y="397"/>
                  <a:pt x="118" y="397"/>
                </a:cubicBezTo>
                <a:close/>
                <a:moveTo>
                  <a:pt x="118" y="324"/>
                </a:moveTo>
                <a:lnTo>
                  <a:pt x="118" y="324"/>
                </a:lnTo>
                <a:cubicBezTo>
                  <a:pt x="162" y="324"/>
                  <a:pt x="162" y="324"/>
                  <a:pt x="162" y="324"/>
                </a:cubicBez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324"/>
                </a:lnTo>
                <a:close/>
                <a:moveTo>
                  <a:pt x="280" y="397"/>
                </a:moveTo>
                <a:lnTo>
                  <a:pt x="280" y="397"/>
                </a:lnTo>
                <a:cubicBezTo>
                  <a:pt x="324" y="397"/>
                  <a:pt x="324" y="397"/>
                  <a:pt x="324" y="397"/>
                </a:cubicBezTo>
                <a:cubicBezTo>
                  <a:pt x="339" y="397"/>
                  <a:pt x="354" y="383"/>
                  <a:pt x="354" y="353"/>
                </a:cubicBezTo>
                <a:cubicBezTo>
                  <a:pt x="354" y="324"/>
                  <a:pt x="354" y="324"/>
                  <a:pt x="354" y="324"/>
                </a:cubicBezTo>
                <a:cubicBezTo>
                  <a:pt x="354" y="294"/>
                  <a:pt x="339" y="280"/>
                  <a:pt x="324" y="280"/>
                </a:cubicBezTo>
                <a:cubicBezTo>
                  <a:pt x="280" y="280"/>
                  <a:pt x="280" y="280"/>
                  <a:pt x="280" y="280"/>
                </a:cubicBezTo>
                <a:cubicBezTo>
                  <a:pt x="265" y="280"/>
                  <a:pt x="236" y="294"/>
                  <a:pt x="236" y="324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36" y="383"/>
                  <a:pt x="265" y="397"/>
                  <a:pt x="280" y="397"/>
                </a:cubicBezTo>
                <a:close/>
                <a:moveTo>
                  <a:pt x="280" y="324"/>
                </a:moveTo>
                <a:lnTo>
                  <a:pt x="280" y="324"/>
                </a:lnTo>
                <a:cubicBezTo>
                  <a:pt x="324" y="324"/>
                  <a:pt x="324" y="324"/>
                  <a:pt x="324" y="324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280" y="353"/>
                  <a:pt x="280" y="353"/>
                  <a:pt x="280" y="353"/>
                </a:cubicBezTo>
                <a:lnTo>
                  <a:pt x="280" y="324"/>
                </a:lnTo>
                <a:close/>
                <a:moveTo>
                  <a:pt x="118" y="559"/>
                </a:moveTo>
                <a:lnTo>
                  <a:pt x="118" y="559"/>
                </a:lnTo>
                <a:cubicBezTo>
                  <a:pt x="162" y="559"/>
                  <a:pt x="162" y="559"/>
                  <a:pt x="162" y="559"/>
                </a:cubicBezTo>
                <a:cubicBezTo>
                  <a:pt x="177" y="559"/>
                  <a:pt x="207" y="530"/>
                  <a:pt x="207" y="515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207" y="456"/>
                  <a:pt x="177" y="442"/>
                  <a:pt x="162" y="442"/>
                </a:cubicBezTo>
                <a:cubicBezTo>
                  <a:pt x="118" y="442"/>
                  <a:pt x="118" y="442"/>
                  <a:pt x="118" y="442"/>
                </a:cubicBezTo>
                <a:cubicBezTo>
                  <a:pt x="103" y="442"/>
                  <a:pt x="89" y="456"/>
                  <a:pt x="89" y="471"/>
                </a:cubicBezTo>
                <a:cubicBezTo>
                  <a:pt x="89" y="515"/>
                  <a:pt x="89" y="515"/>
                  <a:pt x="89" y="515"/>
                </a:cubicBezTo>
                <a:cubicBezTo>
                  <a:pt x="89" y="530"/>
                  <a:pt x="103" y="559"/>
                  <a:pt x="118" y="559"/>
                </a:cubicBezTo>
                <a:close/>
                <a:moveTo>
                  <a:pt x="118" y="471"/>
                </a:moveTo>
                <a:lnTo>
                  <a:pt x="118" y="471"/>
                </a:lnTo>
                <a:cubicBezTo>
                  <a:pt x="162" y="471"/>
                  <a:pt x="162" y="471"/>
                  <a:pt x="162" y="471"/>
                </a:cubicBezTo>
                <a:cubicBezTo>
                  <a:pt x="162" y="515"/>
                  <a:pt x="162" y="515"/>
                  <a:pt x="162" y="515"/>
                </a:cubicBezTo>
                <a:cubicBezTo>
                  <a:pt x="118" y="515"/>
                  <a:pt x="118" y="515"/>
                  <a:pt x="118" y="515"/>
                </a:cubicBezTo>
                <a:lnTo>
                  <a:pt x="118" y="471"/>
                </a:lnTo>
                <a:close/>
                <a:moveTo>
                  <a:pt x="280" y="559"/>
                </a:moveTo>
                <a:lnTo>
                  <a:pt x="280" y="559"/>
                </a:lnTo>
                <a:cubicBezTo>
                  <a:pt x="324" y="559"/>
                  <a:pt x="324" y="559"/>
                  <a:pt x="324" y="559"/>
                </a:cubicBezTo>
                <a:cubicBezTo>
                  <a:pt x="339" y="559"/>
                  <a:pt x="354" y="530"/>
                  <a:pt x="354" y="515"/>
                </a:cubicBezTo>
                <a:cubicBezTo>
                  <a:pt x="354" y="471"/>
                  <a:pt x="354" y="471"/>
                  <a:pt x="354" y="471"/>
                </a:cubicBezTo>
                <a:cubicBezTo>
                  <a:pt x="354" y="456"/>
                  <a:pt x="339" y="442"/>
                  <a:pt x="324" y="442"/>
                </a:cubicBezTo>
                <a:cubicBezTo>
                  <a:pt x="280" y="442"/>
                  <a:pt x="280" y="442"/>
                  <a:pt x="280" y="442"/>
                </a:cubicBezTo>
                <a:cubicBezTo>
                  <a:pt x="265" y="442"/>
                  <a:pt x="236" y="456"/>
                  <a:pt x="236" y="471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30"/>
                  <a:pt x="265" y="559"/>
                  <a:pt x="280" y="559"/>
                </a:cubicBezTo>
                <a:close/>
                <a:moveTo>
                  <a:pt x="280" y="471"/>
                </a:moveTo>
                <a:lnTo>
                  <a:pt x="280" y="471"/>
                </a:lnTo>
                <a:cubicBezTo>
                  <a:pt x="324" y="471"/>
                  <a:pt x="324" y="471"/>
                  <a:pt x="324" y="471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280" y="515"/>
                  <a:pt x="280" y="515"/>
                  <a:pt x="280" y="515"/>
                </a:cubicBezTo>
                <a:lnTo>
                  <a:pt x="280" y="47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3" name="TextBox 2"/>
          <p:cNvSpPr txBox="1"/>
          <p:nvPr/>
        </p:nvSpPr>
        <p:spPr>
          <a:xfrm>
            <a:off x="7249888" y="2264229"/>
            <a:ext cx="3063660" cy="2362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نام و نام خانوادگی</a:t>
            </a:r>
          </a:p>
          <a:p>
            <a:pPr marL="342900" indent="-342900" algn="r" rt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تحصیلات </a:t>
            </a:r>
          </a:p>
          <a:p>
            <a:pPr marL="342900" indent="-342900" algn="r" rt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آخرین دانشگاه محل تحصیل</a:t>
            </a:r>
          </a:p>
          <a:p>
            <a:pPr marL="342900" indent="-342900" algn="r" rt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تخصص‌ها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sz="2000" dirty="0">
              <a:cs typeface="B Nazanin" panose="00000400000000000000" pitchFamily="2" charset="-78"/>
            </a:endParaRPr>
          </a:p>
        </p:txBody>
      </p:sp>
      <p:sp>
        <p:nvSpPr>
          <p:cNvPr id="2" name="Freeform: Shape 17">
            <a:extLst>
              <a:ext uri="{FF2B5EF4-FFF2-40B4-BE49-F238E27FC236}">
                <a16:creationId xmlns:a16="http://schemas.microsoft.com/office/drawing/2014/main" id="{8870ED3D-21B5-B0A8-AE11-ECBE7FABBC5F}"/>
              </a:ext>
            </a:extLst>
          </p:cNvPr>
          <p:cNvSpPr/>
          <p:nvPr/>
        </p:nvSpPr>
        <p:spPr>
          <a:xfrm>
            <a:off x="0" y="0"/>
            <a:ext cx="2416629" cy="1959429"/>
          </a:xfrm>
          <a:prstGeom prst="flowChartDelay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rgbClr val="3F3F3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2DE90-9B88-2DE1-E045-545AE238E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884"/>
            <a:ext cx="2277086" cy="22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83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Top 5 reasons for outsourcing your R&amp;amp;D | Labs Explor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6" y="2017130"/>
            <a:ext cx="7326871" cy="400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ound Diagonal Corner Rectangle 36"/>
          <p:cNvSpPr/>
          <p:nvPr/>
        </p:nvSpPr>
        <p:spPr>
          <a:xfrm>
            <a:off x="37124" y="6136105"/>
            <a:ext cx="387292" cy="63083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B9A061"/>
          </a:solidFill>
          <a:ln>
            <a:solidFill>
              <a:srgbClr val="B9A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12116" y="6338765"/>
            <a:ext cx="441800" cy="365125"/>
          </a:xfrm>
        </p:spPr>
        <p:txBody>
          <a:bodyPr/>
          <a:lstStyle/>
          <a:p>
            <a:r>
              <a:rPr lang="fa-IR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479970" y="875147"/>
            <a:ext cx="142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cs typeface="B Titr" panose="00000700000000000000" pitchFamily="2" charset="-78"/>
              </a:rPr>
              <a:t>معرفی شرکت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43" name="Google Shape;1555;p29"/>
          <p:cNvSpPr/>
          <p:nvPr/>
        </p:nvSpPr>
        <p:spPr>
          <a:xfrm>
            <a:off x="9405507" y="200910"/>
            <a:ext cx="847914" cy="623292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noFill/>
          <a:ln w="28575">
            <a:solidFill>
              <a:srgbClr val="B9A06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B Titr" panose="00000700000000000000" pitchFamily="2" charset="-78"/>
              <a:sym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7516885" y="1258351"/>
            <a:ext cx="3086123" cy="0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887577" y="837648"/>
            <a:ext cx="0" cy="434150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167"/>
          <p:cNvSpPr>
            <a:spLocks noChangeArrowheads="1"/>
          </p:cNvSpPr>
          <p:nvPr/>
        </p:nvSpPr>
        <p:spPr bwMode="auto">
          <a:xfrm>
            <a:off x="9705896" y="304050"/>
            <a:ext cx="381580" cy="410539"/>
          </a:xfrm>
          <a:custGeom>
            <a:avLst/>
            <a:gdLst>
              <a:gd name="T0" fmla="*/ 169628 w 590"/>
              <a:gd name="T1" fmla="*/ 201559 h 634"/>
              <a:gd name="T2" fmla="*/ 169628 w 590"/>
              <a:gd name="T3" fmla="*/ 159372 h 634"/>
              <a:gd name="T4" fmla="*/ 143337 w 590"/>
              <a:gd name="T5" fmla="*/ 185694 h 634"/>
              <a:gd name="T6" fmla="*/ 159184 w 590"/>
              <a:gd name="T7" fmla="*/ 169829 h 634"/>
              <a:gd name="T8" fmla="*/ 159184 w 590"/>
              <a:gd name="T9" fmla="*/ 185694 h 634"/>
              <a:gd name="T10" fmla="*/ 159184 w 590"/>
              <a:gd name="T11" fmla="*/ 143147 h 634"/>
              <a:gd name="T12" fmla="*/ 185834 w 590"/>
              <a:gd name="T13" fmla="*/ 116825 h 634"/>
              <a:gd name="T14" fmla="*/ 143337 w 590"/>
              <a:gd name="T15" fmla="*/ 116825 h 634"/>
              <a:gd name="T16" fmla="*/ 159184 w 590"/>
              <a:gd name="T17" fmla="*/ 116825 h 634"/>
              <a:gd name="T18" fmla="*/ 169628 w 590"/>
              <a:gd name="T19" fmla="*/ 127282 h 634"/>
              <a:gd name="T20" fmla="*/ 185834 w 590"/>
              <a:gd name="T21" fmla="*/ 15865 h 634"/>
              <a:gd name="T22" fmla="*/ 159184 w 590"/>
              <a:gd name="T23" fmla="*/ 10457 h 634"/>
              <a:gd name="T24" fmla="*/ 143337 w 590"/>
              <a:gd name="T25" fmla="*/ 15865 h 634"/>
              <a:gd name="T26" fmla="*/ 63746 w 590"/>
              <a:gd name="T27" fmla="*/ 0 h 634"/>
              <a:gd name="T28" fmla="*/ 32053 w 590"/>
              <a:gd name="T29" fmla="*/ 15865 h 634"/>
              <a:gd name="T30" fmla="*/ 32053 w 590"/>
              <a:gd name="T31" fmla="*/ 228241 h 634"/>
              <a:gd name="T32" fmla="*/ 212125 w 590"/>
              <a:gd name="T33" fmla="*/ 42547 h 634"/>
              <a:gd name="T34" fmla="*/ 201681 w 590"/>
              <a:gd name="T35" fmla="*/ 201559 h 634"/>
              <a:gd name="T36" fmla="*/ 15846 w 590"/>
              <a:gd name="T37" fmla="*/ 201559 h 634"/>
              <a:gd name="T38" fmla="*/ 201681 w 590"/>
              <a:gd name="T39" fmla="*/ 201559 h 634"/>
              <a:gd name="T40" fmla="*/ 15846 w 590"/>
              <a:gd name="T41" fmla="*/ 58412 h 634"/>
              <a:gd name="T42" fmla="*/ 58343 w 590"/>
              <a:gd name="T43" fmla="*/ 31730 h 634"/>
              <a:gd name="T44" fmla="*/ 74550 w 590"/>
              <a:gd name="T45" fmla="*/ 37139 h 634"/>
              <a:gd name="T46" fmla="*/ 143337 w 590"/>
              <a:gd name="T47" fmla="*/ 37139 h 634"/>
              <a:gd name="T48" fmla="*/ 159184 w 590"/>
              <a:gd name="T49" fmla="*/ 31730 h 634"/>
              <a:gd name="T50" fmla="*/ 201681 w 590"/>
              <a:gd name="T51" fmla="*/ 58412 h 634"/>
              <a:gd name="T52" fmla="*/ 58343 w 590"/>
              <a:gd name="T53" fmla="*/ 143147 h 634"/>
              <a:gd name="T54" fmla="*/ 58343 w 590"/>
              <a:gd name="T55" fmla="*/ 100960 h 634"/>
              <a:gd name="T56" fmla="*/ 32053 w 590"/>
              <a:gd name="T57" fmla="*/ 127282 h 634"/>
              <a:gd name="T58" fmla="*/ 42497 w 590"/>
              <a:gd name="T59" fmla="*/ 116825 h 634"/>
              <a:gd name="T60" fmla="*/ 42497 w 590"/>
              <a:gd name="T61" fmla="*/ 127282 h 634"/>
              <a:gd name="T62" fmla="*/ 100840 w 590"/>
              <a:gd name="T63" fmla="*/ 143147 h 634"/>
              <a:gd name="T64" fmla="*/ 127491 w 590"/>
              <a:gd name="T65" fmla="*/ 116825 h 634"/>
              <a:gd name="T66" fmla="*/ 84994 w 590"/>
              <a:gd name="T67" fmla="*/ 116825 h 634"/>
              <a:gd name="T68" fmla="*/ 100840 w 590"/>
              <a:gd name="T69" fmla="*/ 116825 h 634"/>
              <a:gd name="T70" fmla="*/ 116687 w 590"/>
              <a:gd name="T71" fmla="*/ 127282 h 634"/>
              <a:gd name="T72" fmla="*/ 42497 w 590"/>
              <a:gd name="T73" fmla="*/ 201559 h 634"/>
              <a:gd name="T74" fmla="*/ 74550 w 590"/>
              <a:gd name="T75" fmla="*/ 185694 h 634"/>
              <a:gd name="T76" fmla="*/ 42497 w 590"/>
              <a:gd name="T77" fmla="*/ 159372 h 634"/>
              <a:gd name="T78" fmla="*/ 42497 w 590"/>
              <a:gd name="T79" fmla="*/ 201559 h 634"/>
              <a:gd name="T80" fmla="*/ 58343 w 590"/>
              <a:gd name="T81" fmla="*/ 169829 h 634"/>
              <a:gd name="T82" fmla="*/ 42497 w 590"/>
              <a:gd name="T83" fmla="*/ 169829 h 634"/>
              <a:gd name="T84" fmla="*/ 116687 w 590"/>
              <a:gd name="T85" fmla="*/ 201559 h 634"/>
              <a:gd name="T86" fmla="*/ 116687 w 590"/>
              <a:gd name="T87" fmla="*/ 159372 h 634"/>
              <a:gd name="T88" fmla="*/ 84994 w 590"/>
              <a:gd name="T89" fmla="*/ 185694 h 634"/>
              <a:gd name="T90" fmla="*/ 100840 w 590"/>
              <a:gd name="T91" fmla="*/ 169829 h 634"/>
              <a:gd name="T92" fmla="*/ 100840 w 590"/>
              <a:gd name="T93" fmla="*/ 185694 h 63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90" h="634">
                <a:moveTo>
                  <a:pt x="442" y="559"/>
                </a:moveTo>
                <a:lnTo>
                  <a:pt x="442" y="559"/>
                </a:lnTo>
                <a:cubicBezTo>
                  <a:pt x="471" y="559"/>
                  <a:pt x="471" y="559"/>
                  <a:pt x="471" y="559"/>
                </a:cubicBezTo>
                <a:cubicBezTo>
                  <a:pt x="501" y="559"/>
                  <a:pt x="516" y="530"/>
                  <a:pt x="516" y="515"/>
                </a:cubicBezTo>
                <a:cubicBezTo>
                  <a:pt x="516" y="471"/>
                  <a:pt x="516" y="471"/>
                  <a:pt x="516" y="471"/>
                </a:cubicBezTo>
                <a:cubicBezTo>
                  <a:pt x="516" y="456"/>
                  <a:pt x="501" y="442"/>
                  <a:pt x="471" y="442"/>
                </a:cubicBezTo>
                <a:cubicBezTo>
                  <a:pt x="442" y="442"/>
                  <a:pt x="442" y="442"/>
                  <a:pt x="442" y="442"/>
                </a:cubicBezTo>
                <a:cubicBezTo>
                  <a:pt x="412" y="442"/>
                  <a:pt x="398" y="456"/>
                  <a:pt x="398" y="471"/>
                </a:cubicBezTo>
                <a:cubicBezTo>
                  <a:pt x="398" y="515"/>
                  <a:pt x="398" y="515"/>
                  <a:pt x="398" y="515"/>
                </a:cubicBezTo>
                <a:cubicBezTo>
                  <a:pt x="398" y="530"/>
                  <a:pt x="412" y="559"/>
                  <a:pt x="442" y="559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71" y="471"/>
                  <a:pt x="471" y="471"/>
                  <a:pt x="471" y="471"/>
                </a:cubicBezTo>
                <a:cubicBezTo>
                  <a:pt x="471" y="515"/>
                  <a:pt x="471" y="515"/>
                  <a:pt x="471" y="515"/>
                </a:cubicBezTo>
                <a:cubicBezTo>
                  <a:pt x="442" y="515"/>
                  <a:pt x="442" y="515"/>
                  <a:pt x="442" y="515"/>
                </a:cubicBezTo>
                <a:lnTo>
                  <a:pt x="442" y="471"/>
                </a:lnTo>
                <a:close/>
                <a:moveTo>
                  <a:pt x="442" y="397"/>
                </a:moveTo>
                <a:lnTo>
                  <a:pt x="442" y="397"/>
                </a:lnTo>
                <a:cubicBezTo>
                  <a:pt x="471" y="397"/>
                  <a:pt x="471" y="397"/>
                  <a:pt x="471" y="397"/>
                </a:cubicBezTo>
                <a:cubicBezTo>
                  <a:pt x="501" y="397"/>
                  <a:pt x="516" y="383"/>
                  <a:pt x="516" y="353"/>
                </a:cubicBezTo>
                <a:cubicBezTo>
                  <a:pt x="516" y="324"/>
                  <a:pt x="516" y="324"/>
                  <a:pt x="516" y="324"/>
                </a:cubicBezTo>
                <a:cubicBezTo>
                  <a:pt x="516" y="294"/>
                  <a:pt x="501" y="280"/>
                  <a:pt x="471" y="280"/>
                </a:cubicBezTo>
                <a:cubicBezTo>
                  <a:pt x="442" y="280"/>
                  <a:pt x="442" y="280"/>
                  <a:pt x="442" y="280"/>
                </a:cubicBezTo>
                <a:cubicBezTo>
                  <a:pt x="412" y="280"/>
                  <a:pt x="398" y="294"/>
                  <a:pt x="398" y="324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398" y="383"/>
                  <a:pt x="412" y="397"/>
                  <a:pt x="442" y="397"/>
                </a:cubicBezTo>
                <a:close/>
                <a:moveTo>
                  <a:pt x="442" y="324"/>
                </a:moveTo>
                <a:lnTo>
                  <a:pt x="442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71" y="353"/>
                  <a:pt x="471" y="353"/>
                  <a:pt x="471" y="353"/>
                </a:cubicBezTo>
                <a:cubicBezTo>
                  <a:pt x="442" y="353"/>
                  <a:pt x="442" y="353"/>
                  <a:pt x="442" y="353"/>
                </a:cubicBezTo>
                <a:lnTo>
                  <a:pt x="442" y="324"/>
                </a:lnTo>
                <a:close/>
                <a:moveTo>
                  <a:pt x="516" y="44"/>
                </a:moveTo>
                <a:lnTo>
                  <a:pt x="516" y="44"/>
                </a:lnTo>
                <a:cubicBezTo>
                  <a:pt x="442" y="44"/>
                  <a:pt x="442" y="44"/>
                  <a:pt x="442" y="44"/>
                </a:cubicBezTo>
                <a:cubicBezTo>
                  <a:pt x="442" y="29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412" y="0"/>
                  <a:pt x="398" y="15"/>
                  <a:pt x="398" y="29"/>
                </a:cubicBezTo>
                <a:cubicBezTo>
                  <a:pt x="398" y="44"/>
                  <a:pt x="398" y="44"/>
                  <a:pt x="398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07" y="29"/>
                  <a:pt x="207" y="29"/>
                  <a:pt x="207" y="29"/>
                </a:cubicBezTo>
                <a:cubicBezTo>
                  <a:pt x="207" y="15"/>
                  <a:pt x="192" y="0"/>
                  <a:pt x="177" y="0"/>
                </a:cubicBezTo>
                <a:cubicBezTo>
                  <a:pt x="177" y="0"/>
                  <a:pt x="162" y="15"/>
                  <a:pt x="162" y="29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44" y="44"/>
                  <a:pt x="0" y="74"/>
                  <a:pt x="0" y="11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44" y="633"/>
                  <a:pt x="89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560" y="633"/>
                  <a:pt x="589" y="604"/>
                  <a:pt x="589" y="559"/>
                </a:cubicBezTo>
                <a:cubicBezTo>
                  <a:pt x="589" y="118"/>
                  <a:pt x="589" y="118"/>
                  <a:pt x="589" y="118"/>
                </a:cubicBezTo>
                <a:cubicBezTo>
                  <a:pt x="589" y="74"/>
                  <a:pt x="560" y="44"/>
                  <a:pt x="516" y="44"/>
                </a:cubicBezTo>
                <a:close/>
                <a:moveTo>
                  <a:pt x="560" y="559"/>
                </a:moveTo>
                <a:lnTo>
                  <a:pt x="560" y="559"/>
                </a:lnTo>
                <a:cubicBezTo>
                  <a:pt x="560" y="574"/>
                  <a:pt x="530" y="589"/>
                  <a:pt x="51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59"/>
                </a:cubicBezTo>
                <a:cubicBezTo>
                  <a:pt x="44" y="206"/>
                  <a:pt x="44" y="206"/>
                  <a:pt x="44" y="206"/>
                </a:cubicBezTo>
                <a:cubicBezTo>
                  <a:pt x="560" y="206"/>
                  <a:pt x="560" y="206"/>
                  <a:pt x="560" y="206"/>
                </a:cubicBezTo>
                <a:lnTo>
                  <a:pt x="560" y="559"/>
                </a:lnTo>
                <a:close/>
                <a:moveTo>
                  <a:pt x="560" y="162"/>
                </a:moveTo>
                <a:lnTo>
                  <a:pt x="560" y="162"/>
                </a:lnTo>
                <a:cubicBezTo>
                  <a:pt x="44" y="162"/>
                  <a:pt x="44" y="162"/>
                  <a:pt x="44" y="162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03"/>
                  <a:pt x="59" y="88"/>
                  <a:pt x="89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2" y="118"/>
                  <a:pt x="177" y="118"/>
                  <a:pt x="177" y="118"/>
                </a:cubicBezTo>
                <a:cubicBezTo>
                  <a:pt x="192" y="118"/>
                  <a:pt x="207" y="118"/>
                  <a:pt x="207" y="103"/>
                </a:cubicBezTo>
                <a:cubicBezTo>
                  <a:pt x="207" y="88"/>
                  <a:pt x="207" y="88"/>
                  <a:pt x="207" y="88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398" y="103"/>
                  <a:pt x="398" y="103"/>
                  <a:pt x="398" y="103"/>
                </a:cubicBezTo>
                <a:cubicBezTo>
                  <a:pt x="398" y="118"/>
                  <a:pt x="412" y="118"/>
                  <a:pt x="412" y="118"/>
                </a:cubicBezTo>
                <a:cubicBezTo>
                  <a:pt x="427" y="118"/>
                  <a:pt x="442" y="118"/>
                  <a:pt x="442" y="103"/>
                </a:cubicBezTo>
                <a:cubicBezTo>
                  <a:pt x="442" y="88"/>
                  <a:pt x="442" y="88"/>
                  <a:pt x="442" y="88"/>
                </a:cubicBezTo>
                <a:cubicBezTo>
                  <a:pt x="516" y="88"/>
                  <a:pt x="516" y="88"/>
                  <a:pt x="516" y="88"/>
                </a:cubicBezTo>
                <a:cubicBezTo>
                  <a:pt x="530" y="88"/>
                  <a:pt x="560" y="103"/>
                  <a:pt x="560" y="118"/>
                </a:cubicBezTo>
                <a:lnTo>
                  <a:pt x="560" y="162"/>
                </a:lnTo>
                <a:close/>
                <a:moveTo>
                  <a:pt x="118" y="397"/>
                </a:moveTo>
                <a:lnTo>
                  <a:pt x="118" y="397"/>
                </a:lnTo>
                <a:cubicBezTo>
                  <a:pt x="162" y="397"/>
                  <a:pt x="162" y="397"/>
                  <a:pt x="162" y="397"/>
                </a:cubicBezTo>
                <a:cubicBezTo>
                  <a:pt x="177" y="397"/>
                  <a:pt x="207" y="383"/>
                  <a:pt x="207" y="353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207" y="294"/>
                  <a:pt x="177" y="280"/>
                  <a:pt x="162" y="280"/>
                </a:cubicBezTo>
                <a:cubicBezTo>
                  <a:pt x="118" y="280"/>
                  <a:pt x="118" y="280"/>
                  <a:pt x="118" y="280"/>
                </a:cubicBezTo>
                <a:cubicBezTo>
                  <a:pt x="103" y="280"/>
                  <a:pt x="89" y="294"/>
                  <a:pt x="89" y="324"/>
                </a:cubicBezTo>
                <a:cubicBezTo>
                  <a:pt x="89" y="353"/>
                  <a:pt x="89" y="353"/>
                  <a:pt x="89" y="353"/>
                </a:cubicBezTo>
                <a:cubicBezTo>
                  <a:pt x="89" y="383"/>
                  <a:pt x="103" y="397"/>
                  <a:pt x="118" y="397"/>
                </a:cubicBezTo>
                <a:close/>
                <a:moveTo>
                  <a:pt x="118" y="324"/>
                </a:moveTo>
                <a:lnTo>
                  <a:pt x="118" y="324"/>
                </a:lnTo>
                <a:cubicBezTo>
                  <a:pt x="162" y="324"/>
                  <a:pt x="162" y="324"/>
                  <a:pt x="162" y="324"/>
                </a:cubicBez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324"/>
                </a:lnTo>
                <a:close/>
                <a:moveTo>
                  <a:pt x="280" y="397"/>
                </a:moveTo>
                <a:lnTo>
                  <a:pt x="280" y="397"/>
                </a:lnTo>
                <a:cubicBezTo>
                  <a:pt x="324" y="397"/>
                  <a:pt x="324" y="397"/>
                  <a:pt x="324" y="397"/>
                </a:cubicBezTo>
                <a:cubicBezTo>
                  <a:pt x="339" y="397"/>
                  <a:pt x="354" y="383"/>
                  <a:pt x="354" y="353"/>
                </a:cubicBezTo>
                <a:cubicBezTo>
                  <a:pt x="354" y="324"/>
                  <a:pt x="354" y="324"/>
                  <a:pt x="354" y="324"/>
                </a:cubicBezTo>
                <a:cubicBezTo>
                  <a:pt x="354" y="294"/>
                  <a:pt x="339" y="280"/>
                  <a:pt x="324" y="280"/>
                </a:cubicBezTo>
                <a:cubicBezTo>
                  <a:pt x="280" y="280"/>
                  <a:pt x="280" y="280"/>
                  <a:pt x="280" y="280"/>
                </a:cubicBezTo>
                <a:cubicBezTo>
                  <a:pt x="265" y="280"/>
                  <a:pt x="236" y="294"/>
                  <a:pt x="236" y="324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36" y="383"/>
                  <a:pt x="265" y="397"/>
                  <a:pt x="280" y="397"/>
                </a:cubicBezTo>
                <a:close/>
                <a:moveTo>
                  <a:pt x="280" y="324"/>
                </a:moveTo>
                <a:lnTo>
                  <a:pt x="280" y="324"/>
                </a:lnTo>
                <a:cubicBezTo>
                  <a:pt x="324" y="324"/>
                  <a:pt x="324" y="324"/>
                  <a:pt x="324" y="324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280" y="353"/>
                  <a:pt x="280" y="353"/>
                  <a:pt x="280" y="353"/>
                </a:cubicBezTo>
                <a:lnTo>
                  <a:pt x="280" y="324"/>
                </a:lnTo>
                <a:close/>
                <a:moveTo>
                  <a:pt x="118" y="559"/>
                </a:moveTo>
                <a:lnTo>
                  <a:pt x="118" y="559"/>
                </a:lnTo>
                <a:cubicBezTo>
                  <a:pt x="162" y="559"/>
                  <a:pt x="162" y="559"/>
                  <a:pt x="162" y="559"/>
                </a:cubicBezTo>
                <a:cubicBezTo>
                  <a:pt x="177" y="559"/>
                  <a:pt x="207" y="530"/>
                  <a:pt x="207" y="515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207" y="456"/>
                  <a:pt x="177" y="442"/>
                  <a:pt x="162" y="442"/>
                </a:cubicBezTo>
                <a:cubicBezTo>
                  <a:pt x="118" y="442"/>
                  <a:pt x="118" y="442"/>
                  <a:pt x="118" y="442"/>
                </a:cubicBezTo>
                <a:cubicBezTo>
                  <a:pt x="103" y="442"/>
                  <a:pt x="89" y="456"/>
                  <a:pt x="89" y="471"/>
                </a:cubicBezTo>
                <a:cubicBezTo>
                  <a:pt x="89" y="515"/>
                  <a:pt x="89" y="515"/>
                  <a:pt x="89" y="515"/>
                </a:cubicBezTo>
                <a:cubicBezTo>
                  <a:pt x="89" y="530"/>
                  <a:pt x="103" y="559"/>
                  <a:pt x="118" y="559"/>
                </a:cubicBezTo>
                <a:close/>
                <a:moveTo>
                  <a:pt x="118" y="471"/>
                </a:moveTo>
                <a:lnTo>
                  <a:pt x="118" y="471"/>
                </a:lnTo>
                <a:cubicBezTo>
                  <a:pt x="162" y="471"/>
                  <a:pt x="162" y="471"/>
                  <a:pt x="162" y="471"/>
                </a:cubicBezTo>
                <a:cubicBezTo>
                  <a:pt x="162" y="515"/>
                  <a:pt x="162" y="515"/>
                  <a:pt x="162" y="515"/>
                </a:cubicBezTo>
                <a:cubicBezTo>
                  <a:pt x="118" y="515"/>
                  <a:pt x="118" y="515"/>
                  <a:pt x="118" y="515"/>
                </a:cubicBezTo>
                <a:lnTo>
                  <a:pt x="118" y="471"/>
                </a:lnTo>
                <a:close/>
                <a:moveTo>
                  <a:pt x="280" y="559"/>
                </a:moveTo>
                <a:lnTo>
                  <a:pt x="280" y="559"/>
                </a:lnTo>
                <a:cubicBezTo>
                  <a:pt x="324" y="559"/>
                  <a:pt x="324" y="559"/>
                  <a:pt x="324" y="559"/>
                </a:cubicBezTo>
                <a:cubicBezTo>
                  <a:pt x="339" y="559"/>
                  <a:pt x="354" y="530"/>
                  <a:pt x="354" y="515"/>
                </a:cubicBezTo>
                <a:cubicBezTo>
                  <a:pt x="354" y="471"/>
                  <a:pt x="354" y="471"/>
                  <a:pt x="354" y="471"/>
                </a:cubicBezTo>
                <a:cubicBezTo>
                  <a:pt x="354" y="456"/>
                  <a:pt x="339" y="442"/>
                  <a:pt x="324" y="442"/>
                </a:cubicBezTo>
                <a:cubicBezTo>
                  <a:pt x="280" y="442"/>
                  <a:pt x="280" y="442"/>
                  <a:pt x="280" y="442"/>
                </a:cubicBezTo>
                <a:cubicBezTo>
                  <a:pt x="265" y="442"/>
                  <a:pt x="236" y="456"/>
                  <a:pt x="236" y="471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30"/>
                  <a:pt x="265" y="559"/>
                  <a:pt x="280" y="559"/>
                </a:cubicBezTo>
                <a:close/>
                <a:moveTo>
                  <a:pt x="280" y="471"/>
                </a:moveTo>
                <a:lnTo>
                  <a:pt x="280" y="471"/>
                </a:lnTo>
                <a:cubicBezTo>
                  <a:pt x="324" y="471"/>
                  <a:pt x="324" y="471"/>
                  <a:pt x="324" y="471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280" y="515"/>
                  <a:pt x="280" y="515"/>
                  <a:pt x="280" y="515"/>
                </a:cubicBezTo>
                <a:lnTo>
                  <a:pt x="280" y="47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3" name="TextBox 2"/>
          <p:cNvSpPr txBox="1"/>
          <p:nvPr/>
        </p:nvSpPr>
        <p:spPr>
          <a:xfrm>
            <a:off x="7439043" y="2264229"/>
            <a:ext cx="2318263" cy="3285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cs typeface="B Titr" panose="00000700000000000000" pitchFamily="2" charset="-78"/>
              </a:rPr>
              <a:t>تعداد پرسنل</a:t>
            </a:r>
            <a:endParaRPr lang="en-US" sz="2000" dirty="0">
              <a:cs typeface="B Titr" panose="000007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حوزه فعالیتی شرکت</a:t>
            </a: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cs typeface="B Titr" panose="00000700000000000000" pitchFamily="2" charset="-78"/>
              </a:rPr>
              <a:t>سمت </a:t>
            </a:r>
            <a:endParaRPr lang="fa-IR" sz="2800" dirty="0">
              <a:cs typeface="B Titr" panose="000007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cs typeface="B Titr" panose="00000700000000000000" pitchFamily="2" charset="-78"/>
              </a:rPr>
              <a:t>وضعیت دانش بنیانی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لیست حق بیمه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sz="2000" dirty="0">
              <a:cs typeface="B Titr" panose="000007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sz="2000" dirty="0">
              <a:cs typeface="B Nazanin" panose="00000400000000000000" pitchFamily="2" charset="-78"/>
            </a:endParaRPr>
          </a:p>
        </p:txBody>
      </p:sp>
      <p:sp>
        <p:nvSpPr>
          <p:cNvPr id="2" name="Freeform: Shape 17">
            <a:extLst>
              <a:ext uri="{FF2B5EF4-FFF2-40B4-BE49-F238E27FC236}">
                <a16:creationId xmlns:a16="http://schemas.microsoft.com/office/drawing/2014/main" id="{8870ED3D-21B5-B0A8-AE11-ECBE7FABBC5F}"/>
              </a:ext>
            </a:extLst>
          </p:cNvPr>
          <p:cNvSpPr/>
          <p:nvPr/>
        </p:nvSpPr>
        <p:spPr>
          <a:xfrm>
            <a:off x="0" y="0"/>
            <a:ext cx="2416629" cy="1959429"/>
          </a:xfrm>
          <a:prstGeom prst="flowChartDelay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rgbClr val="3F3F3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2DE90-9B88-2DE1-E045-545AE238E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884"/>
            <a:ext cx="2277086" cy="22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20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29350" y="748749"/>
            <a:ext cx="341846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2000" b="1" dirty="0">
                <a:solidFill>
                  <a:prstClr val="black"/>
                </a:solidFill>
                <a:cs typeface="B Titr" panose="00000700000000000000" pitchFamily="2" charset="-78"/>
              </a:rPr>
              <a:t>سوابق شرکت</a:t>
            </a:r>
          </a:p>
        </p:txBody>
      </p:sp>
      <p:sp>
        <p:nvSpPr>
          <p:cNvPr id="33" name="Google Shape;1555;p29"/>
          <p:cNvSpPr/>
          <p:nvPr/>
        </p:nvSpPr>
        <p:spPr>
          <a:xfrm>
            <a:off x="9589062" y="208325"/>
            <a:ext cx="847914" cy="623292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noFill/>
          <a:ln w="28575">
            <a:solidFill>
              <a:srgbClr val="B9A06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prstClr val="white"/>
              </a:solidFill>
              <a:latin typeface="Arial"/>
              <a:cs typeface="B Titr" panose="00000700000000000000" pitchFamily="2" charset="-78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775962" y="1265766"/>
            <a:ext cx="5010602" cy="13447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071132" y="845063"/>
            <a:ext cx="0" cy="434150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 Diagonal Corner Rectangle 15"/>
          <p:cNvSpPr/>
          <p:nvPr/>
        </p:nvSpPr>
        <p:spPr>
          <a:xfrm>
            <a:off x="37124" y="6136105"/>
            <a:ext cx="387292" cy="63083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B9A061"/>
          </a:solidFill>
          <a:ln>
            <a:solidFill>
              <a:srgbClr val="B9A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865" y="6268958"/>
            <a:ext cx="2743200" cy="365125"/>
          </a:xfrm>
        </p:spPr>
        <p:txBody>
          <a:bodyPr/>
          <a:lstStyle/>
          <a:p>
            <a:r>
              <a:rPr lang="fa-IR" dirty="0"/>
              <a:t>3</a:t>
            </a:r>
          </a:p>
        </p:txBody>
      </p:sp>
      <p:sp>
        <p:nvSpPr>
          <p:cNvPr id="17" name="Shape 4825"/>
          <p:cNvSpPr/>
          <p:nvPr/>
        </p:nvSpPr>
        <p:spPr>
          <a:xfrm>
            <a:off x="9854835" y="303326"/>
            <a:ext cx="435598" cy="4355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83" y="78488"/>
                </a:moveTo>
                <a:cubicBezTo>
                  <a:pt x="94672" y="74611"/>
                  <a:pt x="87650" y="69572"/>
                  <a:pt x="81577" y="63555"/>
                </a:cubicBezTo>
                <a:cubicBezTo>
                  <a:pt x="84522" y="58988"/>
                  <a:pt x="87022" y="54105"/>
                  <a:pt x="89077" y="49000"/>
                </a:cubicBezTo>
                <a:cubicBezTo>
                  <a:pt x="89383" y="49033"/>
                  <a:pt x="89683" y="49088"/>
                  <a:pt x="90000" y="49088"/>
                </a:cubicBezTo>
                <a:cubicBezTo>
                  <a:pt x="94516" y="49088"/>
                  <a:pt x="98183" y="45427"/>
                  <a:pt x="98183" y="40911"/>
                </a:cubicBezTo>
                <a:cubicBezTo>
                  <a:pt x="98183" y="37705"/>
                  <a:pt x="96327" y="34966"/>
                  <a:pt x="93644" y="33622"/>
                </a:cubicBezTo>
                <a:cubicBezTo>
                  <a:pt x="94627" y="28722"/>
                  <a:pt x="95244" y="23688"/>
                  <a:pt x="95372" y="18533"/>
                </a:cubicBezTo>
                <a:cubicBezTo>
                  <a:pt x="107094" y="28533"/>
                  <a:pt x="114544" y="43383"/>
                  <a:pt x="114544" y="60000"/>
                </a:cubicBezTo>
                <a:cubicBezTo>
                  <a:pt x="114544" y="65355"/>
                  <a:pt x="113716" y="70494"/>
                  <a:pt x="112272" y="75377"/>
                </a:cubicBezTo>
                <a:cubicBezTo>
                  <a:pt x="109044" y="76572"/>
                  <a:pt x="105744" y="77616"/>
                  <a:pt x="102383" y="78488"/>
                </a:cubicBezTo>
                <a:moveTo>
                  <a:pt x="60000" y="114544"/>
                </a:moveTo>
                <a:cubicBezTo>
                  <a:pt x="46700" y="114544"/>
                  <a:pt x="34516" y="109772"/>
                  <a:pt x="25050" y="101861"/>
                </a:cubicBezTo>
                <a:cubicBezTo>
                  <a:pt x="36400" y="99633"/>
                  <a:pt x="46944" y="95194"/>
                  <a:pt x="56266" y="89061"/>
                </a:cubicBezTo>
                <a:cubicBezTo>
                  <a:pt x="57388" y="89638"/>
                  <a:pt x="58644" y="90000"/>
                  <a:pt x="60000" y="90000"/>
                </a:cubicBezTo>
                <a:cubicBezTo>
                  <a:pt x="62627" y="90000"/>
                  <a:pt x="64938" y="88738"/>
                  <a:pt x="66438" y="86816"/>
                </a:cubicBezTo>
                <a:cubicBezTo>
                  <a:pt x="69705" y="87111"/>
                  <a:pt x="73011" y="87272"/>
                  <a:pt x="76361" y="87272"/>
                </a:cubicBezTo>
                <a:cubicBezTo>
                  <a:pt x="85127" y="87272"/>
                  <a:pt x="93622" y="86155"/>
                  <a:pt x="101788" y="84200"/>
                </a:cubicBezTo>
                <a:cubicBezTo>
                  <a:pt x="103666" y="85094"/>
                  <a:pt x="105544" y="86000"/>
                  <a:pt x="107500" y="86766"/>
                </a:cubicBezTo>
                <a:cubicBezTo>
                  <a:pt x="98138" y="103338"/>
                  <a:pt x="80388" y="114544"/>
                  <a:pt x="60000" y="114544"/>
                </a:cubicBezTo>
                <a:moveTo>
                  <a:pt x="19661" y="96622"/>
                </a:moveTo>
                <a:cubicBezTo>
                  <a:pt x="19311" y="93555"/>
                  <a:pt x="19088" y="90438"/>
                  <a:pt x="19088" y="87272"/>
                </a:cubicBezTo>
                <a:cubicBezTo>
                  <a:pt x="19088" y="82016"/>
                  <a:pt x="19644" y="76900"/>
                  <a:pt x="20594" y="71922"/>
                </a:cubicBezTo>
                <a:cubicBezTo>
                  <a:pt x="30305" y="77711"/>
                  <a:pt x="40983" y="82038"/>
                  <a:pt x="52338" y="84588"/>
                </a:cubicBezTo>
                <a:cubicBezTo>
                  <a:pt x="52394" y="84738"/>
                  <a:pt x="52422" y="84900"/>
                  <a:pt x="52483" y="85044"/>
                </a:cubicBezTo>
                <a:cubicBezTo>
                  <a:pt x="42911" y="91227"/>
                  <a:pt x="32005" y="95516"/>
                  <a:pt x="20238" y="97255"/>
                </a:cubicBezTo>
                <a:cubicBezTo>
                  <a:pt x="20044" y="97050"/>
                  <a:pt x="19850" y="96833"/>
                  <a:pt x="19661" y="96622"/>
                </a:cubicBezTo>
                <a:moveTo>
                  <a:pt x="17083" y="63161"/>
                </a:moveTo>
                <a:cubicBezTo>
                  <a:pt x="13116" y="60383"/>
                  <a:pt x="9350" y="57338"/>
                  <a:pt x="5811" y="54050"/>
                </a:cubicBezTo>
                <a:cubicBezTo>
                  <a:pt x="8488" y="29438"/>
                  <a:pt x="27527" y="9788"/>
                  <a:pt x="51838" y="6133"/>
                </a:cubicBezTo>
                <a:cubicBezTo>
                  <a:pt x="51861" y="9050"/>
                  <a:pt x="52016" y="11933"/>
                  <a:pt x="52316" y="14777"/>
                </a:cubicBezTo>
                <a:cubicBezTo>
                  <a:pt x="47622" y="17927"/>
                  <a:pt x="43261" y="21550"/>
                  <a:pt x="39272" y="25533"/>
                </a:cubicBezTo>
                <a:cubicBezTo>
                  <a:pt x="38127" y="24922"/>
                  <a:pt x="36844" y="24544"/>
                  <a:pt x="35455" y="24544"/>
                </a:cubicBezTo>
                <a:cubicBezTo>
                  <a:pt x="30938" y="24544"/>
                  <a:pt x="27272" y="28211"/>
                  <a:pt x="27272" y="32727"/>
                </a:cubicBezTo>
                <a:cubicBezTo>
                  <a:pt x="27272" y="34644"/>
                  <a:pt x="27961" y="36383"/>
                  <a:pt x="29061" y="37777"/>
                </a:cubicBezTo>
                <a:cubicBezTo>
                  <a:pt x="23772" y="45438"/>
                  <a:pt x="19722" y="53994"/>
                  <a:pt x="17083" y="63161"/>
                </a:cubicBezTo>
                <a:moveTo>
                  <a:pt x="13700" y="88738"/>
                </a:moveTo>
                <a:cubicBezTo>
                  <a:pt x="8683" y="80672"/>
                  <a:pt x="5694" y="71227"/>
                  <a:pt x="5494" y="61083"/>
                </a:cubicBezTo>
                <a:cubicBezTo>
                  <a:pt x="8722" y="63844"/>
                  <a:pt x="12111" y="66416"/>
                  <a:pt x="15650" y="68794"/>
                </a:cubicBezTo>
                <a:cubicBezTo>
                  <a:pt x="14361" y="74755"/>
                  <a:pt x="13638" y="80927"/>
                  <a:pt x="13638" y="87272"/>
                </a:cubicBezTo>
                <a:cubicBezTo>
                  <a:pt x="13638" y="87766"/>
                  <a:pt x="13688" y="88250"/>
                  <a:pt x="13700" y="88738"/>
                </a:cubicBezTo>
                <a:moveTo>
                  <a:pt x="74600" y="64111"/>
                </a:moveTo>
                <a:cubicBezTo>
                  <a:pt x="71705" y="68133"/>
                  <a:pt x="68416" y="71838"/>
                  <a:pt x="64855" y="75266"/>
                </a:cubicBezTo>
                <a:cubicBezTo>
                  <a:pt x="63494" y="74255"/>
                  <a:pt x="61827" y="73638"/>
                  <a:pt x="60000" y="73638"/>
                </a:cubicBezTo>
                <a:cubicBezTo>
                  <a:pt x="56477" y="73638"/>
                  <a:pt x="53505" y="75872"/>
                  <a:pt x="52350" y="78988"/>
                </a:cubicBezTo>
                <a:cubicBezTo>
                  <a:pt x="41416" y="76394"/>
                  <a:pt x="31150" y="72072"/>
                  <a:pt x="21866" y="66316"/>
                </a:cubicBezTo>
                <a:cubicBezTo>
                  <a:pt x="24327" y="57033"/>
                  <a:pt x="28333" y="48377"/>
                  <a:pt x="33666" y="40700"/>
                </a:cubicBezTo>
                <a:cubicBezTo>
                  <a:pt x="34244" y="40827"/>
                  <a:pt x="34838" y="40911"/>
                  <a:pt x="35455" y="40911"/>
                </a:cubicBezTo>
                <a:cubicBezTo>
                  <a:pt x="39972" y="40911"/>
                  <a:pt x="43638" y="37244"/>
                  <a:pt x="43638" y="32727"/>
                </a:cubicBezTo>
                <a:cubicBezTo>
                  <a:pt x="43638" y="31600"/>
                  <a:pt x="43405" y="30516"/>
                  <a:pt x="42994" y="29538"/>
                </a:cubicBezTo>
                <a:cubicBezTo>
                  <a:pt x="46150" y="26372"/>
                  <a:pt x="49555" y="23450"/>
                  <a:pt x="53194" y="20827"/>
                </a:cubicBezTo>
                <a:cubicBezTo>
                  <a:pt x="56133" y="37350"/>
                  <a:pt x="63772" y="52205"/>
                  <a:pt x="74600" y="64111"/>
                </a:cubicBezTo>
                <a:moveTo>
                  <a:pt x="60000" y="5455"/>
                </a:moveTo>
                <a:cubicBezTo>
                  <a:pt x="63038" y="5455"/>
                  <a:pt x="66005" y="5766"/>
                  <a:pt x="68905" y="6250"/>
                </a:cubicBezTo>
                <a:cubicBezTo>
                  <a:pt x="64977" y="7777"/>
                  <a:pt x="61138" y="9483"/>
                  <a:pt x="57522" y="11561"/>
                </a:cubicBezTo>
                <a:cubicBezTo>
                  <a:pt x="57377" y="9588"/>
                  <a:pt x="57283" y="7600"/>
                  <a:pt x="57277" y="5594"/>
                </a:cubicBezTo>
                <a:cubicBezTo>
                  <a:pt x="58188" y="5550"/>
                  <a:pt x="59083" y="5455"/>
                  <a:pt x="60000" y="5455"/>
                </a:cubicBezTo>
                <a:moveTo>
                  <a:pt x="78444" y="68122"/>
                </a:moveTo>
                <a:cubicBezTo>
                  <a:pt x="83233" y="72761"/>
                  <a:pt x="88611" y="76772"/>
                  <a:pt x="94366" y="80222"/>
                </a:cubicBezTo>
                <a:cubicBezTo>
                  <a:pt x="88516" y="81255"/>
                  <a:pt x="82511" y="81816"/>
                  <a:pt x="76361" y="81816"/>
                </a:cubicBezTo>
                <a:cubicBezTo>
                  <a:pt x="73588" y="81816"/>
                  <a:pt x="70855" y="81677"/>
                  <a:pt x="68138" y="81466"/>
                </a:cubicBezTo>
                <a:cubicBezTo>
                  <a:pt x="68105" y="80938"/>
                  <a:pt x="68055" y="80416"/>
                  <a:pt x="67938" y="79916"/>
                </a:cubicBezTo>
                <a:cubicBezTo>
                  <a:pt x="71783" y="76316"/>
                  <a:pt x="75305" y="72372"/>
                  <a:pt x="78444" y="68122"/>
                </a:cubicBezTo>
                <a:moveTo>
                  <a:pt x="89933" y="14427"/>
                </a:moveTo>
                <a:cubicBezTo>
                  <a:pt x="89950" y="15072"/>
                  <a:pt x="90000" y="15711"/>
                  <a:pt x="90000" y="16361"/>
                </a:cubicBezTo>
                <a:cubicBezTo>
                  <a:pt x="90000" y="22038"/>
                  <a:pt x="89400" y="27566"/>
                  <a:pt x="88300" y="32911"/>
                </a:cubicBezTo>
                <a:cubicBezTo>
                  <a:pt x="84594" y="33694"/>
                  <a:pt x="81816" y="36977"/>
                  <a:pt x="81816" y="40911"/>
                </a:cubicBezTo>
                <a:cubicBezTo>
                  <a:pt x="81816" y="43138"/>
                  <a:pt x="82711" y="45150"/>
                  <a:pt x="84161" y="46627"/>
                </a:cubicBezTo>
                <a:cubicBezTo>
                  <a:pt x="82372" y="51105"/>
                  <a:pt x="80238" y="55405"/>
                  <a:pt x="77727" y="59450"/>
                </a:cubicBezTo>
                <a:cubicBezTo>
                  <a:pt x="67550" y="47888"/>
                  <a:pt x="60522" y="33472"/>
                  <a:pt x="58161" y="17511"/>
                </a:cubicBezTo>
                <a:cubicBezTo>
                  <a:pt x="64388" y="13683"/>
                  <a:pt x="71183" y="10744"/>
                  <a:pt x="78366" y="8694"/>
                </a:cubicBezTo>
                <a:cubicBezTo>
                  <a:pt x="82466" y="10161"/>
                  <a:pt x="86355" y="12072"/>
                  <a:pt x="89933" y="14427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03174" y="2415351"/>
            <a:ext cx="7909845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ارائه سوابق 3 سال گذشته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ارائه وضعیت پروژه‌های در حال اجرا </a:t>
            </a:r>
          </a:p>
        </p:txBody>
      </p:sp>
      <p:sp>
        <p:nvSpPr>
          <p:cNvPr id="3" name="Freeform: Shape 17">
            <a:extLst>
              <a:ext uri="{FF2B5EF4-FFF2-40B4-BE49-F238E27FC236}">
                <a16:creationId xmlns:a16="http://schemas.microsoft.com/office/drawing/2014/main" id="{17DF3FA5-975E-CE8F-3000-A1661FF8F057}"/>
              </a:ext>
            </a:extLst>
          </p:cNvPr>
          <p:cNvSpPr/>
          <p:nvPr/>
        </p:nvSpPr>
        <p:spPr>
          <a:xfrm>
            <a:off x="0" y="0"/>
            <a:ext cx="2416629" cy="1959429"/>
          </a:xfrm>
          <a:prstGeom prst="flowChartDelay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rgbClr val="3F3F3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DB3C9-CC28-ECDA-5B51-BE769D557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884"/>
            <a:ext cx="2277086" cy="22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6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29350" y="748749"/>
            <a:ext cx="341846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2000" dirty="0">
                <a:solidFill>
                  <a:prstClr val="black"/>
                </a:solidFill>
                <a:latin typeface="Calibri Light" panose="020F0302020204030204"/>
                <a:cs typeface="B Titr" panose="00000700000000000000" pitchFamily="2" charset="-78"/>
              </a:rPr>
              <a:t>ابعاد فنی و جزئیات برنامه</a:t>
            </a:r>
            <a:endParaRPr lang="fa-IR" sz="20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33" name="Google Shape;1555;p29"/>
          <p:cNvSpPr/>
          <p:nvPr/>
        </p:nvSpPr>
        <p:spPr>
          <a:xfrm>
            <a:off x="9589062" y="208325"/>
            <a:ext cx="847914" cy="623292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noFill/>
          <a:ln w="28575">
            <a:solidFill>
              <a:srgbClr val="B9A06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prstClr val="white"/>
              </a:solidFill>
              <a:latin typeface="Arial"/>
              <a:cs typeface="B Titr" panose="00000700000000000000" pitchFamily="2" charset="-78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775962" y="1265766"/>
            <a:ext cx="5010602" cy="13447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071132" y="845063"/>
            <a:ext cx="0" cy="434150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 Diagonal Corner Rectangle 15"/>
          <p:cNvSpPr/>
          <p:nvPr/>
        </p:nvSpPr>
        <p:spPr>
          <a:xfrm>
            <a:off x="37124" y="6136105"/>
            <a:ext cx="387292" cy="63083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B9A061"/>
          </a:solidFill>
          <a:ln>
            <a:solidFill>
              <a:srgbClr val="B9A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865" y="6268958"/>
            <a:ext cx="2743200" cy="365125"/>
          </a:xfrm>
        </p:spPr>
        <p:txBody>
          <a:bodyPr/>
          <a:lstStyle/>
          <a:p>
            <a:r>
              <a:rPr lang="fa-IR" dirty="0"/>
              <a:t>4</a:t>
            </a:r>
          </a:p>
        </p:txBody>
      </p:sp>
      <p:sp>
        <p:nvSpPr>
          <p:cNvPr id="17" name="Shape 4825"/>
          <p:cNvSpPr/>
          <p:nvPr/>
        </p:nvSpPr>
        <p:spPr>
          <a:xfrm>
            <a:off x="9854835" y="303326"/>
            <a:ext cx="435598" cy="4355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83" y="78488"/>
                </a:moveTo>
                <a:cubicBezTo>
                  <a:pt x="94672" y="74611"/>
                  <a:pt x="87650" y="69572"/>
                  <a:pt x="81577" y="63555"/>
                </a:cubicBezTo>
                <a:cubicBezTo>
                  <a:pt x="84522" y="58988"/>
                  <a:pt x="87022" y="54105"/>
                  <a:pt x="89077" y="49000"/>
                </a:cubicBezTo>
                <a:cubicBezTo>
                  <a:pt x="89383" y="49033"/>
                  <a:pt x="89683" y="49088"/>
                  <a:pt x="90000" y="49088"/>
                </a:cubicBezTo>
                <a:cubicBezTo>
                  <a:pt x="94516" y="49088"/>
                  <a:pt x="98183" y="45427"/>
                  <a:pt x="98183" y="40911"/>
                </a:cubicBezTo>
                <a:cubicBezTo>
                  <a:pt x="98183" y="37705"/>
                  <a:pt x="96327" y="34966"/>
                  <a:pt x="93644" y="33622"/>
                </a:cubicBezTo>
                <a:cubicBezTo>
                  <a:pt x="94627" y="28722"/>
                  <a:pt x="95244" y="23688"/>
                  <a:pt x="95372" y="18533"/>
                </a:cubicBezTo>
                <a:cubicBezTo>
                  <a:pt x="107094" y="28533"/>
                  <a:pt x="114544" y="43383"/>
                  <a:pt x="114544" y="60000"/>
                </a:cubicBezTo>
                <a:cubicBezTo>
                  <a:pt x="114544" y="65355"/>
                  <a:pt x="113716" y="70494"/>
                  <a:pt x="112272" y="75377"/>
                </a:cubicBezTo>
                <a:cubicBezTo>
                  <a:pt x="109044" y="76572"/>
                  <a:pt x="105744" y="77616"/>
                  <a:pt x="102383" y="78488"/>
                </a:cubicBezTo>
                <a:moveTo>
                  <a:pt x="60000" y="114544"/>
                </a:moveTo>
                <a:cubicBezTo>
                  <a:pt x="46700" y="114544"/>
                  <a:pt x="34516" y="109772"/>
                  <a:pt x="25050" y="101861"/>
                </a:cubicBezTo>
                <a:cubicBezTo>
                  <a:pt x="36400" y="99633"/>
                  <a:pt x="46944" y="95194"/>
                  <a:pt x="56266" y="89061"/>
                </a:cubicBezTo>
                <a:cubicBezTo>
                  <a:pt x="57388" y="89638"/>
                  <a:pt x="58644" y="90000"/>
                  <a:pt x="60000" y="90000"/>
                </a:cubicBezTo>
                <a:cubicBezTo>
                  <a:pt x="62627" y="90000"/>
                  <a:pt x="64938" y="88738"/>
                  <a:pt x="66438" y="86816"/>
                </a:cubicBezTo>
                <a:cubicBezTo>
                  <a:pt x="69705" y="87111"/>
                  <a:pt x="73011" y="87272"/>
                  <a:pt x="76361" y="87272"/>
                </a:cubicBezTo>
                <a:cubicBezTo>
                  <a:pt x="85127" y="87272"/>
                  <a:pt x="93622" y="86155"/>
                  <a:pt x="101788" y="84200"/>
                </a:cubicBezTo>
                <a:cubicBezTo>
                  <a:pt x="103666" y="85094"/>
                  <a:pt x="105544" y="86000"/>
                  <a:pt x="107500" y="86766"/>
                </a:cubicBezTo>
                <a:cubicBezTo>
                  <a:pt x="98138" y="103338"/>
                  <a:pt x="80388" y="114544"/>
                  <a:pt x="60000" y="114544"/>
                </a:cubicBezTo>
                <a:moveTo>
                  <a:pt x="19661" y="96622"/>
                </a:moveTo>
                <a:cubicBezTo>
                  <a:pt x="19311" y="93555"/>
                  <a:pt x="19088" y="90438"/>
                  <a:pt x="19088" y="87272"/>
                </a:cubicBezTo>
                <a:cubicBezTo>
                  <a:pt x="19088" y="82016"/>
                  <a:pt x="19644" y="76900"/>
                  <a:pt x="20594" y="71922"/>
                </a:cubicBezTo>
                <a:cubicBezTo>
                  <a:pt x="30305" y="77711"/>
                  <a:pt x="40983" y="82038"/>
                  <a:pt x="52338" y="84588"/>
                </a:cubicBezTo>
                <a:cubicBezTo>
                  <a:pt x="52394" y="84738"/>
                  <a:pt x="52422" y="84900"/>
                  <a:pt x="52483" y="85044"/>
                </a:cubicBezTo>
                <a:cubicBezTo>
                  <a:pt x="42911" y="91227"/>
                  <a:pt x="32005" y="95516"/>
                  <a:pt x="20238" y="97255"/>
                </a:cubicBezTo>
                <a:cubicBezTo>
                  <a:pt x="20044" y="97050"/>
                  <a:pt x="19850" y="96833"/>
                  <a:pt x="19661" y="96622"/>
                </a:cubicBezTo>
                <a:moveTo>
                  <a:pt x="17083" y="63161"/>
                </a:moveTo>
                <a:cubicBezTo>
                  <a:pt x="13116" y="60383"/>
                  <a:pt x="9350" y="57338"/>
                  <a:pt x="5811" y="54050"/>
                </a:cubicBezTo>
                <a:cubicBezTo>
                  <a:pt x="8488" y="29438"/>
                  <a:pt x="27527" y="9788"/>
                  <a:pt x="51838" y="6133"/>
                </a:cubicBezTo>
                <a:cubicBezTo>
                  <a:pt x="51861" y="9050"/>
                  <a:pt x="52016" y="11933"/>
                  <a:pt x="52316" y="14777"/>
                </a:cubicBezTo>
                <a:cubicBezTo>
                  <a:pt x="47622" y="17927"/>
                  <a:pt x="43261" y="21550"/>
                  <a:pt x="39272" y="25533"/>
                </a:cubicBezTo>
                <a:cubicBezTo>
                  <a:pt x="38127" y="24922"/>
                  <a:pt x="36844" y="24544"/>
                  <a:pt x="35455" y="24544"/>
                </a:cubicBezTo>
                <a:cubicBezTo>
                  <a:pt x="30938" y="24544"/>
                  <a:pt x="27272" y="28211"/>
                  <a:pt x="27272" y="32727"/>
                </a:cubicBezTo>
                <a:cubicBezTo>
                  <a:pt x="27272" y="34644"/>
                  <a:pt x="27961" y="36383"/>
                  <a:pt x="29061" y="37777"/>
                </a:cubicBezTo>
                <a:cubicBezTo>
                  <a:pt x="23772" y="45438"/>
                  <a:pt x="19722" y="53994"/>
                  <a:pt x="17083" y="63161"/>
                </a:cubicBezTo>
                <a:moveTo>
                  <a:pt x="13700" y="88738"/>
                </a:moveTo>
                <a:cubicBezTo>
                  <a:pt x="8683" y="80672"/>
                  <a:pt x="5694" y="71227"/>
                  <a:pt x="5494" y="61083"/>
                </a:cubicBezTo>
                <a:cubicBezTo>
                  <a:pt x="8722" y="63844"/>
                  <a:pt x="12111" y="66416"/>
                  <a:pt x="15650" y="68794"/>
                </a:cubicBezTo>
                <a:cubicBezTo>
                  <a:pt x="14361" y="74755"/>
                  <a:pt x="13638" y="80927"/>
                  <a:pt x="13638" y="87272"/>
                </a:cubicBezTo>
                <a:cubicBezTo>
                  <a:pt x="13638" y="87766"/>
                  <a:pt x="13688" y="88250"/>
                  <a:pt x="13700" y="88738"/>
                </a:cubicBezTo>
                <a:moveTo>
                  <a:pt x="74600" y="64111"/>
                </a:moveTo>
                <a:cubicBezTo>
                  <a:pt x="71705" y="68133"/>
                  <a:pt x="68416" y="71838"/>
                  <a:pt x="64855" y="75266"/>
                </a:cubicBezTo>
                <a:cubicBezTo>
                  <a:pt x="63494" y="74255"/>
                  <a:pt x="61827" y="73638"/>
                  <a:pt x="60000" y="73638"/>
                </a:cubicBezTo>
                <a:cubicBezTo>
                  <a:pt x="56477" y="73638"/>
                  <a:pt x="53505" y="75872"/>
                  <a:pt x="52350" y="78988"/>
                </a:cubicBezTo>
                <a:cubicBezTo>
                  <a:pt x="41416" y="76394"/>
                  <a:pt x="31150" y="72072"/>
                  <a:pt x="21866" y="66316"/>
                </a:cubicBezTo>
                <a:cubicBezTo>
                  <a:pt x="24327" y="57033"/>
                  <a:pt x="28333" y="48377"/>
                  <a:pt x="33666" y="40700"/>
                </a:cubicBezTo>
                <a:cubicBezTo>
                  <a:pt x="34244" y="40827"/>
                  <a:pt x="34838" y="40911"/>
                  <a:pt x="35455" y="40911"/>
                </a:cubicBezTo>
                <a:cubicBezTo>
                  <a:pt x="39972" y="40911"/>
                  <a:pt x="43638" y="37244"/>
                  <a:pt x="43638" y="32727"/>
                </a:cubicBezTo>
                <a:cubicBezTo>
                  <a:pt x="43638" y="31600"/>
                  <a:pt x="43405" y="30516"/>
                  <a:pt x="42994" y="29538"/>
                </a:cubicBezTo>
                <a:cubicBezTo>
                  <a:pt x="46150" y="26372"/>
                  <a:pt x="49555" y="23450"/>
                  <a:pt x="53194" y="20827"/>
                </a:cubicBezTo>
                <a:cubicBezTo>
                  <a:pt x="56133" y="37350"/>
                  <a:pt x="63772" y="52205"/>
                  <a:pt x="74600" y="64111"/>
                </a:cubicBezTo>
                <a:moveTo>
                  <a:pt x="60000" y="5455"/>
                </a:moveTo>
                <a:cubicBezTo>
                  <a:pt x="63038" y="5455"/>
                  <a:pt x="66005" y="5766"/>
                  <a:pt x="68905" y="6250"/>
                </a:cubicBezTo>
                <a:cubicBezTo>
                  <a:pt x="64977" y="7777"/>
                  <a:pt x="61138" y="9483"/>
                  <a:pt x="57522" y="11561"/>
                </a:cubicBezTo>
                <a:cubicBezTo>
                  <a:pt x="57377" y="9588"/>
                  <a:pt x="57283" y="7600"/>
                  <a:pt x="57277" y="5594"/>
                </a:cubicBezTo>
                <a:cubicBezTo>
                  <a:pt x="58188" y="5550"/>
                  <a:pt x="59083" y="5455"/>
                  <a:pt x="60000" y="5455"/>
                </a:cubicBezTo>
                <a:moveTo>
                  <a:pt x="78444" y="68122"/>
                </a:moveTo>
                <a:cubicBezTo>
                  <a:pt x="83233" y="72761"/>
                  <a:pt x="88611" y="76772"/>
                  <a:pt x="94366" y="80222"/>
                </a:cubicBezTo>
                <a:cubicBezTo>
                  <a:pt x="88516" y="81255"/>
                  <a:pt x="82511" y="81816"/>
                  <a:pt x="76361" y="81816"/>
                </a:cubicBezTo>
                <a:cubicBezTo>
                  <a:pt x="73588" y="81816"/>
                  <a:pt x="70855" y="81677"/>
                  <a:pt x="68138" y="81466"/>
                </a:cubicBezTo>
                <a:cubicBezTo>
                  <a:pt x="68105" y="80938"/>
                  <a:pt x="68055" y="80416"/>
                  <a:pt x="67938" y="79916"/>
                </a:cubicBezTo>
                <a:cubicBezTo>
                  <a:pt x="71783" y="76316"/>
                  <a:pt x="75305" y="72372"/>
                  <a:pt x="78444" y="68122"/>
                </a:cubicBezTo>
                <a:moveTo>
                  <a:pt x="89933" y="14427"/>
                </a:moveTo>
                <a:cubicBezTo>
                  <a:pt x="89950" y="15072"/>
                  <a:pt x="90000" y="15711"/>
                  <a:pt x="90000" y="16361"/>
                </a:cubicBezTo>
                <a:cubicBezTo>
                  <a:pt x="90000" y="22038"/>
                  <a:pt x="89400" y="27566"/>
                  <a:pt x="88300" y="32911"/>
                </a:cubicBezTo>
                <a:cubicBezTo>
                  <a:pt x="84594" y="33694"/>
                  <a:pt x="81816" y="36977"/>
                  <a:pt x="81816" y="40911"/>
                </a:cubicBezTo>
                <a:cubicBezTo>
                  <a:pt x="81816" y="43138"/>
                  <a:pt x="82711" y="45150"/>
                  <a:pt x="84161" y="46627"/>
                </a:cubicBezTo>
                <a:cubicBezTo>
                  <a:pt x="82372" y="51105"/>
                  <a:pt x="80238" y="55405"/>
                  <a:pt x="77727" y="59450"/>
                </a:cubicBezTo>
                <a:cubicBezTo>
                  <a:pt x="67550" y="47888"/>
                  <a:pt x="60522" y="33472"/>
                  <a:pt x="58161" y="17511"/>
                </a:cubicBezTo>
                <a:cubicBezTo>
                  <a:pt x="64388" y="13683"/>
                  <a:pt x="71183" y="10744"/>
                  <a:pt x="78366" y="8694"/>
                </a:cubicBezTo>
                <a:cubicBezTo>
                  <a:pt x="82466" y="10161"/>
                  <a:pt x="86355" y="12072"/>
                  <a:pt x="89933" y="14427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1287" y="2228067"/>
            <a:ext cx="7909845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در این قسمت راه حل خود برای حل چالش را از منظر علمی (روش علمی ساخت محصول و مراحل مختلف آن) / سطح آمادگی فناوری (</a:t>
            </a:r>
            <a:r>
              <a:rPr lang="en-US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TRL‌‌</a:t>
            </a: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) تکرارپذیری فرآیند تولید، بیان کنید.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لطفا شرح و تفسیر مطالب علمی، گزارش‌ها، آنالیزها، </a:t>
            </a:r>
            <a:r>
              <a:rPr lang="fa-IR" sz="2000" dirty="0">
                <a:solidFill>
                  <a:prstClr val="black"/>
                </a:solidFill>
                <a:latin typeface="Calibri Light" panose="020F0302020204030204"/>
                <a:cs typeface="B Titr" panose="00000700000000000000" pitchFamily="2" charset="-78"/>
              </a:rPr>
              <a:t>آزمون‌ها و نتایج </a:t>
            </a: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با استناد به مراجع معتبر و بر اساس استاندارهای مورد قبول ارائه گردد.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لطفا ابعاد فنی طرح خود را بصورت مختصر و مفید جهت ارائه به داور فنی توضیح دهید.</a:t>
            </a:r>
          </a:p>
        </p:txBody>
      </p:sp>
      <p:sp>
        <p:nvSpPr>
          <p:cNvPr id="3" name="Freeform: Shape 17">
            <a:extLst>
              <a:ext uri="{FF2B5EF4-FFF2-40B4-BE49-F238E27FC236}">
                <a16:creationId xmlns:a16="http://schemas.microsoft.com/office/drawing/2014/main" id="{17DF3FA5-975E-CE8F-3000-A1661FF8F057}"/>
              </a:ext>
            </a:extLst>
          </p:cNvPr>
          <p:cNvSpPr/>
          <p:nvPr/>
        </p:nvSpPr>
        <p:spPr>
          <a:xfrm>
            <a:off x="0" y="0"/>
            <a:ext cx="2416629" cy="1959429"/>
          </a:xfrm>
          <a:prstGeom prst="flowChartDelay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rgbClr val="3F3F3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DB3C9-CC28-ECDA-5B51-BE769D557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884"/>
            <a:ext cx="2277086" cy="22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29350" y="748749"/>
            <a:ext cx="341846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2000" dirty="0">
                <a:solidFill>
                  <a:prstClr val="black"/>
                </a:solidFill>
                <a:latin typeface="Calibri Light" panose="020F0302020204030204"/>
                <a:cs typeface="B Titr" panose="00000700000000000000" pitchFamily="2" charset="-78"/>
              </a:rPr>
              <a:t>مواد و تجهیزات</a:t>
            </a:r>
            <a:endParaRPr lang="fa-IR" sz="20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33" name="Google Shape;1555;p29"/>
          <p:cNvSpPr/>
          <p:nvPr/>
        </p:nvSpPr>
        <p:spPr>
          <a:xfrm>
            <a:off x="9589062" y="208325"/>
            <a:ext cx="847914" cy="623292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noFill/>
          <a:ln w="28575">
            <a:solidFill>
              <a:srgbClr val="B9A06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prstClr val="white"/>
              </a:solidFill>
              <a:latin typeface="Arial"/>
              <a:cs typeface="B Titr" panose="00000700000000000000" pitchFamily="2" charset="-78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775962" y="1265766"/>
            <a:ext cx="5010602" cy="13447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071132" y="845063"/>
            <a:ext cx="0" cy="434150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 Diagonal Corner Rectangle 15"/>
          <p:cNvSpPr/>
          <p:nvPr/>
        </p:nvSpPr>
        <p:spPr>
          <a:xfrm>
            <a:off x="37124" y="6136105"/>
            <a:ext cx="387292" cy="63083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B9A061"/>
          </a:solidFill>
          <a:ln>
            <a:solidFill>
              <a:srgbClr val="B9A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865" y="6268958"/>
            <a:ext cx="2743200" cy="365125"/>
          </a:xfrm>
        </p:spPr>
        <p:txBody>
          <a:bodyPr/>
          <a:lstStyle/>
          <a:p>
            <a:r>
              <a:rPr lang="fa-IR" dirty="0"/>
              <a:t>5</a:t>
            </a:r>
          </a:p>
        </p:txBody>
      </p:sp>
      <p:sp>
        <p:nvSpPr>
          <p:cNvPr id="17" name="Shape 4825"/>
          <p:cNvSpPr/>
          <p:nvPr/>
        </p:nvSpPr>
        <p:spPr>
          <a:xfrm>
            <a:off x="9854835" y="303326"/>
            <a:ext cx="435598" cy="4355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83" y="78488"/>
                </a:moveTo>
                <a:cubicBezTo>
                  <a:pt x="94672" y="74611"/>
                  <a:pt x="87650" y="69572"/>
                  <a:pt x="81577" y="63555"/>
                </a:cubicBezTo>
                <a:cubicBezTo>
                  <a:pt x="84522" y="58988"/>
                  <a:pt x="87022" y="54105"/>
                  <a:pt x="89077" y="49000"/>
                </a:cubicBezTo>
                <a:cubicBezTo>
                  <a:pt x="89383" y="49033"/>
                  <a:pt x="89683" y="49088"/>
                  <a:pt x="90000" y="49088"/>
                </a:cubicBezTo>
                <a:cubicBezTo>
                  <a:pt x="94516" y="49088"/>
                  <a:pt x="98183" y="45427"/>
                  <a:pt x="98183" y="40911"/>
                </a:cubicBezTo>
                <a:cubicBezTo>
                  <a:pt x="98183" y="37705"/>
                  <a:pt x="96327" y="34966"/>
                  <a:pt x="93644" y="33622"/>
                </a:cubicBezTo>
                <a:cubicBezTo>
                  <a:pt x="94627" y="28722"/>
                  <a:pt x="95244" y="23688"/>
                  <a:pt x="95372" y="18533"/>
                </a:cubicBezTo>
                <a:cubicBezTo>
                  <a:pt x="107094" y="28533"/>
                  <a:pt x="114544" y="43383"/>
                  <a:pt x="114544" y="60000"/>
                </a:cubicBezTo>
                <a:cubicBezTo>
                  <a:pt x="114544" y="65355"/>
                  <a:pt x="113716" y="70494"/>
                  <a:pt x="112272" y="75377"/>
                </a:cubicBezTo>
                <a:cubicBezTo>
                  <a:pt x="109044" y="76572"/>
                  <a:pt x="105744" y="77616"/>
                  <a:pt x="102383" y="78488"/>
                </a:cubicBezTo>
                <a:moveTo>
                  <a:pt x="60000" y="114544"/>
                </a:moveTo>
                <a:cubicBezTo>
                  <a:pt x="46700" y="114544"/>
                  <a:pt x="34516" y="109772"/>
                  <a:pt x="25050" y="101861"/>
                </a:cubicBezTo>
                <a:cubicBezTo>
                  <a:pt x="36400" y="99633"/>
                  <a:pt x="46944" y="95194"/>
                  <a:pt x="56266" y="89061"/>
                </a:cubicBezTo>
                <a:cubicBezTo>
                  <a:pt x="57388" y="89638"/>
                  <a:pt x="58644" y="90000"/>
                  <a:pt x="60000" y="90000"/>
                </a:cubicBezTo>
                <a:cubicBezTo>
                  <a:pt x="62627" y="90000"/>
                  <a:pt x="64938" y="88738"/>
                  <a:pt x="66438" y="86816"/>
                </a:cubicBezTo>
                <a:cubicBezTo>
                  <a:pt x="69705" y="87111"/>
                  <a:pt x="73011" y="87272"/>
                  <a:pt x="76361" y="87272"/>
                </a:cubicBezTo>
                <a:cubicBezTo>
                  <a:pt x="85127" y="87272"/>
                  <a:pt x="93622" y="86155"/>
                  <a:pt x="101788" y="84200"/>
                </a:cubicBezTo>
                <a:cubicBezTo>
                  <a:pt x="103666" y="85094"/>
                  <a:pt x="105544" y="86000"/>
                  <a:pt x="107500" y="86766"/>
                </a:cubicBezTo>
                <a:cubicBezTo>
                  <a:pt x="98138" y="103338"/>
                  <a:pt x="80388" y="114544"/>
                  <a:pt x="60000" y="114544"/>
                </a:cubicBezTo>
                <a:moveTo>
                  <a:pt x="19661" y="96622"/>
                </a:moveTo>
                <a:cubicBezTo>
                  <a:pt x="19311" y="93555"/>
                  <a:pt x="19088" y="90438"/>
                  <a:pt x="19088" y="87272"/>
                </a:cubicBezTo>
                <a:cubicBezTo>
                  <a:pt x="19088" y="82016"/>
                  <a:pt x="19644" y="76900"/>
                  <a:pt x="20594" y="71922"/>
                </a:cubicBezTo>
                <a:cubicBezTo>
                  <a:pt x="30305" y="77711"/>
                  <a:pt x="40983" y="82038"/>
                  <a:pt x="52338" y="84588"/>
                </a:cubicBezTo>
                <a:cubicBezTo>
                  <a:pt x="52394" y="84738"/>
                  <a:pt x="52422" y="84900"/>
                  <a:pt x="52483" y="85044"/>
                </a:cubicBezTo>
                <a:cubicBezTo>
                  <a:pt x="42911" y="91227"/>
                  <a:pt x="32005" y="95516"/>
                  <a:pt x="20238" y="97255"/>
                </a:cubicBezTo>
                <a:cubicBezTo>
                  <a:pt x="20044" y="97050"/>
                  <a:pt x="19850" y="96833"/>
                  <a:pt x="19661" y="96622"/>
                </a:cubicBezTo>
                <a:moveTo>
                  <a:pt x="17083" y="63161"/>
                </a:moveTo>
                <a:cubicBezTo>
                  <a:pt x="13116" y="60383"/>
                  <a:pt x="9350" y="57338"/>
                  <a:pt x="5811" y="54050"/>
                </a:cubicBezTo>
                <a:cubicBezTo>
                  <a:pt x="8488" y="29438"/>
                  <a:pt x="27527" y="9788"/>
                  <a:pt x="51838" y="6133"/>
                </a:cubicBezTo>
                <a:cubicBezTo>
                  <a:pt x="51861" y="9050"/>
                  <a:pt x="52016" y="11933"/>
                  <a:pt x="52316" y="14777"/>
                </a:cubicBezTo>
                <a:cubicBezTo>
                  <a:pt x="47622" y="17927"/>
                  <a:pt x="43261" y="21550"/>
                  <a:pt x="39272" y="25533"/>
                </a:cubicBezTo>
                <a:cubicBezTo>
                  <a:pt x="38127" y="24922"/>
                  <a:pt x="36844" y="24544"/>
                  <a:pt x="35455" y="24544"/>
                </a:cubicBezTo>
                <a:cubicBezTo>
                  <a:pt x="30938" y="24544"/>
                  <a:pt x="27272" y="28211"/>
                  <a:pt x="27272" y="32727"/>
                </a:cubicBezTo>
                <a:cubicBezTo>
                  <a:pt x="27272" y="34644"/>
                  <a:pt x="27961" y="36383"/>
                  <a:pt x="29061" y="37777"/>
                </a:cubicBezTo>
                <a:cubicBezTo>
                  <a:pt x="23772" y="45438"/>
                  <a:pt x="19722" y="53994"/>
                  <a:pt x="17083" y="63161"/>
                </a:cubicBezTo>
                <a:moveTo>
                  <a:pt x="13700" y="88738"/>
                </a:moveTo>
                <a:cubicBezTo>
                  <a:pt x="8683" y="80672"/>
                  <a:pt x="5694" y="71227"/>
                  <a:pt x="5494" y="61083"/>
                </a:cubicBezTo>
                <a:cubicBezTo>
                  <a:pt x="8722" y="63844"/>
                  <a:pt x="12111" y="66416"/>
                  <a:pt x="15650" y="68794"/>
                </a:cubicBezTo>
                <a:cubicBezTo>
                  <a:pt x="14361" y="74755"/>
                  <a:pt x="13638" y="80927"/>
                  <a:pt x="13638" y="87272"/>
                </a:cubicBezTo>
                <a:cubicBezTo>
                  <a:pt x="13638" y="87766"/>
                  <a:pt x="13688" y="88250"/>
                  <a:pt x="13700" y="88738"/>
                </a:cubicBezTo>
                <a:moveTo>
                  <a:pt x="74600" y="64111"/>
                </a:moveTo>
                <a:cubicBezTo>
                  <a:pt x="71705" y="68133"/>
                  <a:pt x="68416" y="71838"/>
                  <a:pt x="64855" y="75266"/>
                </a:cubicBezTo>
                <a:cubicBezTo>
                  <a:pt x="63494" y="74255"/>
                  <a:pt x="61827" y="73638"/>
                  <a:pt x="60000" y="73638"/>
                </a:cubicBezTo>
                <a:cubicBezTo>
                  <a:pt x="56477" y="73638"/>
                  <a:pt x="53505" y="75872"/>
                  <a:pt x="52350" y="78988"/>
                </a:cubicBezTo>
                <a:cubicBezTo>
                  <a:pt x="41416" y="76394"/>
                  <a:pt x="31150" y="72072"/>
                  <a:pt x="21866" y="66316"/>
                </a:cubicBezTo>
                <a:cubicBezTo>
                  <a:pt x="24327" y="57033"/>
                  <a:pt x="28333" y="48377"/>
                  <a:pt x="33666" y="40700"/>
                </a:cubicBezTo>
                <a:cubicBezTo>
                  <a:pt x="34244" y="40827"/>
                  <a:pt x="34838" y="40911"/>
                  <a:pt x="35455" y="40911"/>
                </a:cubicBezTo>
                <a:cubicBezTo>
                  <a:pt x="39972" y="40911"/>
                  <a:pt x="43638" y="37244"/>
                  <a:pt x="43638" y="32727"/>
                </a:cubicBezTo>
                <a:cubicBezTo>
                  <a:pt x="43638" y="31600"/>
                  <a:pt x="43405" y="30516"/>
                  <a:pt x="42994" y="29538"/>
                </a:cubicBezTo>
                <a:cubicBezTo>
                  <a:pt x="46150" y="26372"/>
                  <a:pt x="49555" y="23450"/>
                  <a:pt x="53194" y="20827"/>
                </a:cubicBezTo>
                <a:cubicBezTo>
                  <a:pt x="56133" y="37350"/>
                  <a:pt x="63772" y="52205"/>
                  <a:pt x="74600" y="64111"/>
                </a:cubicBezTo>
                <a:moveTo>
                  <a:pt x="60000" y="5455"/>
                </a:moveTo>
                <a:cubicBezTo>
                  <a:pt x="63038" y="5455"/>
                  <a:pt x="66005" y="5766"/>
                  <a:pt x="68905" y="6250"/>
                </a:cubicBezTo>
                <a:cubicBezTo>
                  <a:pt x="64977" y="7777"/>
                  <a:pt x="61138" y="9483"/>
                  <a:pt x="57522" y="11561"/>
                </a:cubicBezTo>
                <a:cubicBezTo>
                  <a:pt x="57377" y="9588"/>
                  <a:pt x="57283" y="7600"/>
                  <a:pt x="57277" y="5594"/>
                </a:cubicBezTo>
                <a:cubicBezTo>
                  <a:pt x="58188" y="5550"/>
                  <a:pt x="59083" y="5455"/>
                  <a:pt x="60000" y="5455"/>
                </a:cubicBezTo>
                <a:moveTo>
                  <a:pt x="78444" y="68122"/>
                </a:moveTo>
                <a:cubicBezTo>
                  <a:pt x="83233" y="72761"/>
                  <a:pt x="88611" y="76772"/>
                  <a:pt x="94366" y="80222"/>
                </a:cubicBezTo>
                <a:cubicBezTo>
                  <a:pt x="88516" y="81255"/>
                  <a:pt x="82511" y="81816"/>
                  <a:pt x="76361" y="81816"/>
                </a:cubicBezTo>
                <a:cubicBezTo>
                  <a:pt x="73588" y="81816"/>
                  <a:pt x="70855" y="81677"/>
                  <a:pt x="68138" y="81466"/>
                </a:cubicBezTo>
                <a:cubicBezTo>
                  <a:pt x="68105" y="80938"/>
                  <a:pt x="68055" y="80416"/>
                  <a:pt x="67938" y="79916"/>
                </a:cubicBezTo>
                <a:cubicBezTo>
                  <a:pt x="71783" y="76316"/>
                  <a:pt x="75305" y="72372"/>
                  <a:pt x="78444" y="68122"/>
                </a:cubicBezTo>
                <a:moveTo>
                  <a:pt x="89933" y="14427"/>
                </a:moveTo>
                <a:cubicBezTo>
                  <a:pt x="89950" y="15072"/>
                  <a:pt x="90000" y="15711"/>
                  <a:pt x="90000" y="16361"/>
                </a:cubicBezTo>
                <a:cubicBezTo>
                  <a:pt x="90000" y="22038"/>
                  <a:pt x="89400" y="27566"/>
                  <a:pt x="88300" y="32911"/>
                </a:cubicBezTo>
                <a:cubicBezTo>
                  <a:pt x="84594" y="33694"/>
                  <a:pt x="81816" y="36977"/>
                  <a:pt x="81816" y="40911"/>
                </a:cubicBezTo>
                <a:cubicBezTo>
                  <a:pt x="81816" y="43138"/>
                  <a:pt x="82711" y="45150"/>
                  <a:pt x="84161" y="46627"/>
                </a:cubicBezTo>
                <a:cubicBezTo>
                  <a:pt x="82372" y="51105"/>
                  <a:pt x="80238" y="55405"/>
                  <a:pt x="77727" y="59450"/>
                </a:cubicBezTo>
                <a:cubicBezTo>
                  <a:pt x="67550" y="47888"/>
                  <a:pt x="60522" y="33472"/>
                  <a:pt x="58161" y="17511"/>
                </a:cubicBezTo>
                <a:cubicBezTo>
                  <a:pt x="64388" y="13683"/>
                  <a:pt x="71183" y="10744"/>
                  <a:pt x="78366" y="8694"/>
                </a:cubicBezTo>
                <a:cubicBezTo>
                  <a:pt x="82466" y="10161"/>
                  <a:pt x="86355" y="12072"/>
                  <a:pt x="89933" y="14427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1287" y="2228067"/>
            <a:ext cx="7909845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در این قسمت لیست مواد و تجهیزات مورد استفاده را بیان کنید.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در این قسمت در مورد وضعیت دسترسی به تجهیزات و نوع و محل تأمین مواد طرح توضیح داده شود.</a:t>
            </a:r>
          </a:p>
        </p:txBody>
      </p:sp>
      <p:sp>
        <p:nvSpPr>
          <p:cNvPr id="3" name="Freeform: Shape 17">
            <a:extLst>
              <a:ext uri="{FF2B5EF4-FFF2-40B4-BE49-F238E27FC236}">
                <a16:creationId xmlns:a16="http://schemas.microsoft.com/office/drawing/2014/main" id="{17DF3FA5-975E-CE8F-3000-A1661FF8F057}"/>
              </a:ext>
            </a:extLst>
          </p:cNvPr>
          <p:cNvSpPr/>
          <p:nvPr/>
        </p:nvSpPr>
        <p:spPr>
          <a:xfrm>
            <a:off x="0" y="0"/>
            <a:ext cx="2416629" cy="1959429"/>
          </a:xfrm>
          <a:prstGeom prst="flowChartDelay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rgbClr val="3F3F3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DB3C9-CC28-ECDA-5B51-BE769D557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884"/>
            <a:ext cx="2277086" cy="22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29350" y="748749"/>
            <a:ext cx="3418465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2000" b="1" kern="0" dirty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مزیت‌های محصول</a:t>
            </a:r>
            <a:endParaRPr lang="fa-IR" sz="2000" b="1" dirty="0">
              <a:solidFill>
                <a:prstClr val="black"/>
              </a:solidFill>
              <a:latin typeface="Calibri Light" panose="020F0302020204030204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endParaRPr lang="fa-IR" sz="20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33" name="Google Shape;1555;p29"/>
          <p:cNvSpPr/>
          <p:nvPr/>
        </p:nvSpPr>
        <p:spPr>
          <a:xfrm>
            <a:off x="9589062" y="208325"/>
            <a:ext cx="847914" cy="623292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noFill/>
          <a:ln w="28575">
            <a:solidFill>
              <a:srgbClr val="B9A06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prstClr val="white"/>
              </a:solidFill>
              <a:latin typeface="Arial"/>
              <a:cs typeface="B Titr" panose="00000700000000000000" pitchFamily="2" charset="-78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775962" y="1265766"/>
            <a:ext cx="5010602" cy="13447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071132" y="845063"/>
            <a:ext cx="0" cy="434150"/>
          </a:xfrm>
          <a:prstGeom prst="line">
            <a:avLst/>
          </a:prstGeom>
          <a:ln w="28575">
            <a:solidFill>
              <a:srgbClr val="B9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 Diagonal Corner Rectangle 15"/>
          <p:cNvSpPr/>
          <p:nvPr/>
        </p:nvSpPr>
        <p:spPr>
          <a:xfrm>
            <a:off x="37124" y="6136105"/>
            <a:ext cx="387292" cy="63083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B9A061"/>
          </a:solidFill>
          <a:ln>
            <a:solidFill>
              <a:srgbClr val="B9A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865" y="6268958"/>
            <a:ext cx="2743200" cy="365125"/>
          </a:xfrm>
        </p:spPr>
        <p:txBody>
          <a:bodyPr/>
          <a:lstStyle/>
          <a:p>
            <a:r>
              <a:rPr lang="fa-IR" dirty="0"/>
              <a:t>7</a:t>
            </a:r>
          </a:p>
        </p:txBody>
      </p:sp>
      <p:sp>
        <p:nvSpPr>
          <p:cNvPr id="17" name="Shape 4825"/>
          <p:cNvSpPr/>
          <p:nvPr/>
        </p:nvSpPr>
        <p:spPr>
          <a:xfrm>
            <a:off x="9854835" y="303326"/>
            <a:ext cx="435598" cy="4355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83" y="78488"/>
                </a:moveTo>
                <a:cubicBezTo>
                  <a:pt x="94672" y="74611"/>
                  <a:pt x="87650" y="69572"/>
                  <a:pt x="81577" y="63555"/>
                </a:cubicBezTo>
                <a:cubicBezTo>
                  <a:pt x="84522" y="58988"/>
                  <a:pt x="87022" y="54105"/>
                  <a:pt x="89077" y="49000"/>
                </a:cubicBezTo>
                <a:cubicBezTo>
                  <a:pt x="89383" y="49033"/>
                  <a:pt x="89683" y="49088"/>
                  <a:pt x="90000" y="49088"/>
                </a:cubicBezTo>
                <a:cubicBezTo>
                  <a:pt x="94516" y="49088"/>
                  <a:pt x="98183" y="45427"/>
                  <a:pt x="98183" y="40911"/>
                </a:cubicBezTo>
                <a:cubicBezTo>
                  <a:pt x="98183" y="37705"/>
                  <a:pt x="96327" y="34966"/>
                  <a:pt x="93644" y="33622"/>
                </a:cubicBezTo>
                <a:cubicBezTo>
                  <a:pt x="94627" y="28722"/>
                  <a:pt x="95244" y="23688"/>
                  <a:pt x="95372" y="18533"/>
                </a:cubicBezTo>
                <a:cubicBezTo>
                  <a:pt x="107094" y="28533"/>
                  <a:pt x="114544" y="43383"/>
                  <a:pt x="114544" y="60000"/>
                </a:cubicBezTo>
                <a:cubicBezTo>
                  <a:pt x="114544" y="65355"/>
                  <a:pt x="113716" y="70494"/>
                  <a:pt x="112272" y="75377"/>
                </a:cubicBezTo>
                <a:cubicBezTo>
                  <a:pt x="109044" y="76572"/>
                  <a:pt x="105744" y="77616"/>
                  <a:pt x="102383" y="78488"/>
                </a:cubicBezTo>
                <a:moveTo>
                  <a:pt x="60000" y="114544"/>
                </a:moveTo>
                <a:cubicBezTo>
                  <a:pt x="46700" y="114544"/>
                  <a:pt x="34516" y="109772"/>
                  <a:pt x="25050" y="101861"/>
                </a:cubicBezTo>
                <a:cubicBezTo>
                  <a:pt x="36400" y="99633"/>
                  <a:pt x="46944" y="95194"/>
                  <a:pt x="56266" y="89061"/>
                </a:cubicBezTo>
                <a:cubicBezTo>
                  <a:pt x="57388" y="89638"/>
                  <a:pt x="58644" y="90000"/>
                  <a:pt x="60000" y="90000"/>
                </a:cubicBezTo>
                <a:cubicBezTo>
                  <a:pt x="62627" y="90000"/>
                  <a:pt x="64938" y="88738"/>
                  <a:pt x="66438" y="86816"/>
                </a:cubicBezTo>
                <a:cubicBezTo>
                  <a:pt x="69705" y="87111"/>
                  <a:pt x="73011" y="87272"/>
                  <a:pt x="76361" y="87272"/>
                </a:cubicBezTo>
                <a:cubicBezTo>
                  <a:pt x="85127" y="87272"/>
                  <a:pt x="93622" y="86155"/>
                  <a:pt x="101788" y="84200"/>
                </a:cubicBezTo>
                <a:cubicBezTo>
                  <a:pt x="103666" y="85094"/>
                  <a:pt x="105544" y="86000"/>
                  <a:pt x="107500" y="86766"/>
                </a:cubicBezTo>
                <a:cubicBezTo>
                  <a:pt x="98138" y="103338"/>
                  <a:pt x="80388" y="114544"/>
                  <a:pt x="60000" y="114544"/>
                </a:cubicBezTo>
                <a:moveTo>
                  <a:pt x="19661" y="96622"/>
                </a:moveTo>
                <a:cubicBezTo>
                  <a:pt x="19311" y="93555"/>
                  <a:pt x="19088" y="90438"/>
                  <a:pt x="19088" y="87272"/>
                </a:cubicBezTo>
                <a:cubicBezTo>
                  <a:pt x="19088" y="82016"/>
                  <a:pt x="19644" y="76900"/>
                  <a:pt x="20594" y="71922"/>
                </a:cubicBezTo>
                <a:cubicBezTo>
                  <a:pt x="30305" y="77711"/>
                  <a:pt x="40983" y="82038"/>
                  <a:pt x="52338" y="84588"/>
                </a:cubicBezTo>
                <a:cubicBezTo>
                  <a:pt x="52394" y="84738"/>
                  <a:pt x="52422" y="84900"/>
                  <a:pt x="52483" y="85044"/>
                </a:cubicBezTo>
                <a:cubicBezTo>
                  <a:pt x="42911" y="91227"/>
                  <a:pt x="32005" y="95516"/>
                  <a:pt x="20238" y="97255"/>
                </a:cubicBezTo>
                <a:cubicBezTo>
                  <a:pt x="20044" y="97050"/>
                  <a:pt x="19850" y="96833"/>
                  <a:pt x="19661" y="96622"/>
                </a:cubicBezTo>
                <a:moveTo>
                  <a:pt x="17083" y="63161"/>
                </a:moveTo>
                <a:cubicBezTo>
                  <a:pt x="13116" y="60383"/>
                  <a:pt x="9350" y="57338"/>
                  <a:pt x="5811" y="54050"/>
                </a:cubicBezTo>
                <a:cubicBezTo>
                  <a:pt x="8488" y="29438"/>
                  <a:pt x="27527" y="9788"/>
                  <a:pt x="51838" y="6133"/>
                </a:cubicBezTo>
                <a:cubicBezTo>
                  <a:pt x="51861" y="9050"/>
                  <a:pt x="52016" y="11933"/>
                  <a:pt x="52316" y="14777"/>
                </a:cubicBezTo>
                <a:cubicBezTo>
                  <a:pt x="47622" y="17927"/>
                  <a:pt x="43261" y="21550"/>
                  <a:pt x="39272" y="25533"/>
                </a:cubicBezTo>
                <a:cubicBezTo>
                  <a:pt x="38127" y="24922"/>
                  <a:pt x="36844" y="24544"/>
                  <a:pt x="35455" y="24544"/>
                </a:cubicBezTo>
                <a:cubicBezTo>
                  <a:pt x="30938" y="24544"/>
                  <a:pt x="27272" y="28211"/>
                  <a:pt x="27272" y="32727"/>
                </a:cubicBezTo>
                <a:cubicBezTo>
                  <a:pt x="27272" y="34644"/>
                  <a:pt x="27961" y="36383"/>
                  <a:pt x="29061" y="37777"/>
                </a:cubicBezTo>
                <a:cubicBezTo>
                  <a:pt x="23772" y="45438"/>
                  <a:pt x="19722" y="53994"/>
                  <a:pt x="17083" y="63161"/>
                </a:cubicBezTo>
                <a:moveTo>
                  <a:pt x="13700" y="88738"/>
                </a:moveTo>
                <a:cubicBezTo>
                  <a:pt x="8683" y="80672"/>
                  <a:pt x="5694" y="71227"/>
                  <a:pt x="5494" y="61083"/>
                </a:cubicBezTo>
                <a:cubicBezTo>
                  <a:pt x="8722" y="63844"/>
                  <a:pt x="12111" y="66416"/>
                  <a:pt x="15650" y="68794"/>
                </a:cubicBezTo>
                <a:cubicBezTo>
                  <a:pt x="14361" y="74755"/>
                  <a:pt x="13638" y="80927"/>
                  <a:pt x="13638" y="87272"/>
                </a:cubicBezTo>
                <a:cubicBezTo>
                  <a:pt x="13638" y="87766"/>
                  <a:pt x="13688" y="88250"/>
                  <a:pt x="13700" y="88738"/>
                </a:cubicBezTo>
                <a:moveTo>
                  <a:pt x="74600" y="64111"/>
                </a:moveTo>
                <a:cubicBezTo>
                  <a:pt x="71705" y="68133"/>
                  <a:pt x="68416" y="71838"/>
                  <a:pt x="64855" y="75266"/>
                </a:cubicBezTo>
                <a:cubicBezTo>
                  <a:pt x="63494" y="74255"/>
                  <a:pt x="61827" y="73638"/>
                  <a:pt x="60000" y="73638"/>
                </a:cubicBezTo>
                <a:cubicBezTo>
                  <a:pt x="56477" y="73638"/>
                  <a:pt x="53505" y="75872"/>
                  <a:pt x="52350" y="78988"/>
                </a:cubicBezTo>
                <a:cubicBezTo>
                  <a:pt x="41416" y="76394"/>
                  <a:pt x="31150" y="72072"/>
                  <a:pt x="21866" y="66316"/>
                </a:cubicBezTo>
                <a:cubicBezTo>
                  <a:pt x="24327" y="57033"/>
                  <a:pt x="28333" y="48377"/>
                  <a:pt x="33666" y="40700"/>
                </a:cubicBezTo>
                <a:cubicBezTo>
                  <a:pt x="34244" y="40827"/>
                  <a:pt x="34838" y="40911"/>
                  <a:pt x="35455" y="40911"/>
                </a:cubicBezTo>
                <a:cubicBezTo>
                  <a:pt x="39972" y="40911"/>
                  <a:pt x="43638" y="37244"/>
                  <a:pt x="43638" y="32727"/>
                </a:cubicBezTo>
                <a:cubicBezTo>
                  <a:pt x="43638" y="31600"/>
                  <a:pt x="43405" y="30516"/>
                  <a:pt x="42994" y="29538"/>
                </a:cubicBezTo>
                <a:cubicBezTo>
                  <a:pt x="46150" y="26372"/>
                  <a:pt x="49555" y="23450"/>
                  <a:pt x="53194" y="20827"/>
                </a:cubicBezTo>
                <a:cubicBezTo>
                  <a:pt x="56133" y="37350"/>
                  <a:pt x="63772" y="52205"/>
                  <a:pt x="74600" y="64111"/>
                </a:cubicBezTo>
                <a:moveTo>
                  <a:pt x="60000" y="5455"/>
                </a:moveTo>
                <a:cubicBezTo>
                  <a:pt x="63038" y="5455"/>
                  <a:pt x="66005" y="5766"/>
                  <a:pt x="68905" y="6250"/>
                </a:cubicBezTo>
                <a:cubicBezTo>
                  <a:pt x="64977" y="7777"/>
                  <a:pt x="61138" y="9483"/>
                  <a:pt x="57522" y="11561"/>
                </a:cubicBezTo>
                <a:cubicBezTo>
                  <a:pt x="57377" y="9588"/>
                  <a:pt x="57283" y="7600"/>
                  <a:pt x="57277" y="5594"/>
                </a:cubicBezTo>
                <a:cubicBezTo>
                  <a:pt x="58188" y="5550"/>
                  <a:pt x="59083" y="5455"/>
                  <a:pt x="60000" y="5455"/>
                </a:cubicBezTo>
                <a:moveTo>
                  <a:pt x="78444" y="68122"/>
                </a:moveTo>
                <a:cubicBezTo>
                  <a:pt x="83233" y="72761"/>
                  <a:pt x="88611" y="76772"/>
                  <a:pt x="94366" y="80222"/>
                </a:cubicBezTo>
                <a:cubicBezTo>
                  <a:pt x="88516" y="81255"/>
                  <a:pt x="82511" y="81816"/>
                  <a:pt x="76361" y="81816"/>
                </a:cubicBezTo>
                <a:cubicBezTo>
                  <a:pt x="73588" y="81816"/>
                  <a:pt x="70855" y="81677"/>
                  <a:pt x="68138" y="81466"/>
                </a:cubicBezTo>
                <a:cubicBezTo>
                  <a:pt x="68105" y="80938"/>
                  <a:pt x="68055" y="80416"/>
                  <a:pt x="67938" y="79916"/>
                </a:cubicBezTo>
                <a:cubicBezTo>
                  <a:pt x="71783" y="76316"/>
                  <a:pt x="75305" y="72372"/>
                  <a:pt x="78444" y="68122"/>
                </a:cubicBezTo>
                <a:moveTo>
                  <a:pt x="89933" y="14427"/>
                </a:moveTo>
                <a:cubicBezTo>
                  <a:pt x="89950" y="15072"/>
                  <a:pt x="90000" y="15711"/>
                  <a:pt x="90000" y="16361"/>
                </a:cubicBezTo>
                <a:cubicBezTo>
                  <a:pt x="90000" y="22038"/>
                  <a:pt x="89400" y="27566"/>
                  <a:pt x="88300" y="32911"/>
                </a:cubicBezTo>
                <a:cubicBezTo>
                  <a:pt x="84594" y="33694"/>
                  <a:pt x="81816" y="36977"/>
                  <a:pt x="81816" y="40911"/>
                </a:cubicBezTo>
                <a:cubicBezTo>
                  <a:pt x="81816" y="43138"/>
                  <a:pt x="82711" y="45150"/>
                  <a:pt x="84161" y="46627"/>
                </a:cubicBezTo>
                <a:cubicBezTo>
                  <a:pt x="82372" y="51105"/>
                  <a:pt x="80238" y="55405"/>
                  <a:pt x="77727" y="59450"/>
                </a:cubicBezTo>
                <a:cubicBezTo>
                  <a:pt x="67550" y="47888"/>
                  <a:pt x="60522" y="33472"/>
                  <a:pt x="58161" y="17511"/>
                </a:cubicBezTo>
                <a:cubicBezTo>
                  <a:pt x="64388" y="13683"/>
                  <a:pt x="71183" y="10744"/>
                  <a:pt x="78366" y="8694"/>
                </a:cubicBezTo>
                <a:cubicBezTo>
                  <a:pt x="82466" y="10161"/>
                  <a:pt x="86355" y="12072"/>
                  <a:pt x="89933" y="14427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00251" y="2228067"/>
            <a:ext cx="8070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000" dirty="0">
                <a:latin typeface="Times New Roman" panose="02020603050405020304" pitchFamily="18" charset="0"/>
                <a:cs typeface="B Titr" panose="00000700000000000000" pitchFamily="2" charset="-78"/>
              </a:rPr>
              <a:t>در این قسمت محصول خود را از لحاظ فرآیند، ویژگی‌ها، ابعاد اقتصادی (قیمت) و ... با نمونه خارجی مقایسه فرمایید.</a:t>
            </a:r>
          </a:p>
        </p:txBody>
      </p:sp>
      <p:sp>
        <p:nvSpPr>
          <p:cNvPr id="3" name="Freeform: Shape 17">
            <a:extLst>
              <a:ext uri="{FF2B5EF4-FFF2-40B4-BE49-F238E27FC236}">
                <a16:creationId xmlns:a16="http://schemas.microsoft.com/office/drawing/2014/main" id="{17DF3FA5-975E-CE8F-3000-A1661FF8F057}"/>
              </a:ext>
            </a:extLst>
          </p:cNvPr>
          <p:cNvSpPr/>
          <p:nvPr/>
        </p:nvSpPr>
        <p:spPr>
          <a:xfrm>
            <a:off x="0" y="0"/>
            <a:ext cx="2416629" cy="1959429"/>
          </a:xfrm>
          <a:prstGeom prst="flowChartDelay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rgbClr val="3F3F3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DB3C9-CC28-ECDA-5B51-BE769D557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884"/>
            <a:ext cx="2277086" cy="22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nergy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00BC22"/>
      </a:accent1>
      <a:accent2>
        <a:srgbClr val="00A820"/>
      </a:accent2>
      <a:accent3>
        <a:srgbClr val="00921C"/>
      </a:accent3>
      <a:accent4>
        <a:srgbClr val="007A17"/>
      </a:accent4>
      <a:accent5>
        <a:srgbClr val="006012"/>
      </a:accent5>
      <a:accent6>
        <a:srgbClr val="00420D"/>
      </a:accent6>
      <a:hlink>
        <a:srgbClr val="0563C1"/>
      </a:hlink>
      <a:folHlink>
        <a:srgbClr val="954F72"/>
      </a:folHlink>
    </a:clrScheme>
    <a:fontScheme name="Automotive">
      <a:majorFont>
        <a:latin typeface="Montserra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4239</TotalTime>
  <Words>528</Words>
  <Application>Microsoft Office PowerPoint</Application>
  <PresentationFormat>Widescreen</PresentationFormat>
  <Paragraphs>97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B Nazanin</vt:lpstr>
      <vt:lpstr>B Titr</vt:lpstr>
      <vt:lpstr>Calibri</vt:lpstr>
      <vt:lpstr>Calibri Light</vt:lpstr>
      <vt:lpstr>Inter</vt:lpstr>
      <vt:lpstr>IRAN Kharazmi</vt:lpstr>
      <vt:lpstr>Karla</vt:lpstr>
      <vt:lpstr>Lato</vt:lpstr>
      <vt:lpstr>Montserrat</vt:lpstr>
      <vt:lpstr>Source Sans Pro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Tayebe</dc:creator>
  <cp:lastModifiedBy>Amir Norouzi</cp:lastModifiedBy>
  <cp:revision>425</cp:revision>
  <cp:lastPrinted>2021-07-26T06:42:57Z</cp:lastPrinted>
  <dcterms:modified xsi:type="dcterms:W3CDTF">2025-01-25T06:53:06Z</dcterms:modified>
</cp:coreProperties>
</file>